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slides/slide39.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s/slide3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13.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Masters/slideMaster3.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notesSlides/notesSlide39.xml" ContentType="application/vnd.openxmlformats-officedocument.presentationml.notesSlide+xml"/>
  <Override PartName="/ppt/slideMasters/slideMaster1.xml" ContentType="application/vnd.openxmlformats-officedocument.presentationml.slideMaster+xml"/>
  <Override PartName="/ppt/notesSlides/notesSlide41.xml" ContentType="application/vnd.openxmlformats-officedocument.presentationml.notes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slideLayouts/slideLayout1.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notesSlides/notesSlide37.xml" ContentType="application/vnd.openxmlformats-officedocument.presentationml.notesSlide+xml"/>
  <Override PartName="/ppt/slideLayouts/slideLayout100.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111.xml" ContentType="application/vnd.openxmlformats-officedocument.presentationml.slideLayout+xml"/>
  <Override PartName="/ppt/slideLayouts/slideLayout101.xml" ContentType="application/vnd.openxmlformats-officedocument.presentationml.slideLayout+xml"/>
  <Override PartName="/ppt/slideLayouts/slideLayout113.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slideLayouts/slideLayout112.xml" ContentType="application/vnd.openxmlformats-officedocument.presentationml.slideLayout+xml"/>
  <Override PartName="/ppt/slideLayouts/slideLayout117.xml" ContentType="application/vnd.openxmlformats-officedocument.presentationml.slideLayout+xml"/>
  <Override PartName="/ppt/slideLayouts/slideLayout133.xml" ContentType="application/vnd.openxmlformats-officedocument.presentationml.slideLayout+xml"/>
  <Override PartName="/ppt/slideLayouts/slideLayout129.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1.xml" ContentType="application/vnd.openxmlformats-officedocument.presentationml.slideLayout+xml"/>
  <Override PartName="/ppt/slideLayouts/slideLayout114.xml" ContentType="application/vnd.openxmlformats-officedocument.presentationml.slideLayout+xml"/>
  <Override PartName="/ppt/slideLayouts/slideLayout118.xml" ContentType="application/vnd.openxmlformats-officedocument.presentationml.slideLayout+xml"/>
  <Override PartName="/ppt/slideLayouts/slideLayout130.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32.xml" ContentType="application/vnd.openxmlformats-officedocument.presentationml.slideLayout+xml"/>
  <Override PartName="/ppt/slideLayouts/slideLayout122.xml" ContentType="application/vnd.openxmlformats-officedocument.presentationml.slideLayout+xml"/>
  <Override PartName="/ppt/slideLayouts/slideLayout128.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19.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notesSlides/notesSlide1.xml" ContentType="application/vnd.openxmlformats-officedocument.presentationml.notesSlide+xml"/>
  <Override PartName="/ppt/slideLayouts/slideLayout121.xml" ContentType="application/vnd.openxmlformats-officedocument.presentationml.slideLayout+xml"/>
  <Override PartName="/ppt/slideLayouts/slideLayout125.xml" ContentType="application/vnd.openxmlformats-officedocument.presentationml.slideLayout+xml"/>
  <Override PartName="/ppt/notesSlides/notesSlide2.xml" ContentType="application/vnd.openxmlformats-officedocument.presentationml.notesSlid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theme/theme2.xml" ContentType="application/vnd.openxmlformats-officedocument.theme+xml"/>
  <Override PartName="/ppt/theme/theme9.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99" r:id="rId2"/>
    <p:sldMasterId id="2147483714" r:id="rId3"/>
    <p:sldMasterId id="2147483743" r:id="rId4"/>
    <p:sldMasterId id="2147483756" r:id="rId5"/>
    <p:sldMasterId id="2147483774" r:id="rId6"/>
    <p:sldMasterId id="2147483789" r:id="rId7"/>
    <p:sldMasterId id="2147483798" r:id="rId8"/>
    <p:sldMasterId id="2147483815" r:id="rId9"/>
    <p:sldMasterId id="2147483829" r:id="rId10"/>
    <p:sldMasterId id="2147483843" r:id="rId11"/>
  </p:sldMasterIdLst>
  <p:notesMasterIdLst>
    <p:notesMasterId r:id="rId54"/>
  </p:notesMasterIdLst>
  <p:sldIdLst>
    <p:sldId id="307" r:id="rId12"/>
    <p:sldId id="345" r:id="rId13"/>
    <p:sldId id="346" r:id="rId14"/>
    <p:sldId id="299" r:id="rId15"/>
    <p:sldId id="259" r:id="rId16"/>
    <p:sldId id="331" r:id="rId17"/>
    <p:sldId id="332" r:id="rId18"/>
    <p:sldId id="333" r:id="rId19"/>
    <p:sldId id="263" r:id="rId20"/>
    <p:sldId id="347" r:id="rId21"/>
    <p:sldId id="343" r:id="rId22"/>
    <p:sldId id="334" r:id="rId23"/>
    <p:sldId id="336" r:id="rId24"/>
    <p:sldId id="348" r:id="rId25"/>
    <p:sldId id="265" r:id="rId26"/>
    <p:sldId id="266" r:id="rId27"/>
    <p:sldId id="267" r:id="rId28"/>
    <p:sldId id="268" r:id="rId29"/>
    <p:sldId id="337" r:id="rId30"/>
    <p:sldId id="272" r:id="rId31"/>
    <p:sldId id="276" r:id="rId32"/>
    <p:sldId id="273" r:id="rId33"/>
    <p:sldId id="338" r:id="rId34"/>
    <p:sldId id="339" r:id="rId35"/>
    <p:sldId id="340" r:id="rId36"/>
    <p:sldId id="341" r:id="rId37"/>
    <p:sldId id="342" r:id="rId38"/>
    <p:sldId id="278" r:id="rId39"/>
    <p:sldId id="284" r:id="rId40"/>
    <p:sldId id="285" r:id="rId41"/>
    <p:sldId id="270" r:id="rId42"/>
    <p:sldId id="269" r:id="rId43"/>
    <p:sldId id="287" r:id="rId44"/>
    <p:sldId id="292" r:id="rId45"/>
    <p:sldId id="322" r:id="rId46"/>
    <p:sldId id="323" r:id="rId47"/>
    <p:sldId id="329" r:id="rId48"/>
    <p:sldId id="328" r:id="rId49"/>
    <p:sldId id="330" r:id="rId50"/>
    <p:sldId id="324" r:id="rId51"/>
    <p:sldId id="344" r:id="rId52"/>
    <p:sldId id="306" r:id="rId53"/>
  </p:sldIdLst>
  <p:sldSz cx="9144000" cy="5143500" type="screen16x9"/>
  <p:notesSz cx="6858000" cy="9144000"/>
  <p:embeddedFontLst>
    <p:embeddedFont>
      <p:font typeface="Arial Narrow" panose="020B0604020202020204" pitchFamily="34" charset="0"/>
      <p:regular r:id="rId55"/>
      <p:bold r:id="rId56"/>
      <p:italic r:id="rId57"/>
      <p:boldItalic r:id="rId58"/>
    </p:embeddedFont>
    <p:embeddedFont>
      <p:font typeface="Work Sans" pitchFamily="2" charset="77"/>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4" roundtripDataSignature="AMtx7mhAjJuSI9/vFNAe7AniXylW87GV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p:restoredTop sz="78213" autoAdjust="0"/>
  </p:normalViewPr>
  <p:slideViewPr>
    <p:cSldViewPr snapToGrid="0">
      <p:cViewPr varScale="1">
        <p:scale>
          <a:sx n="72" d="100"/>
          <a:sy n="72" d="100"/>
        </p:scale>
        <p:origin x="192"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font" Target="fonts/font4.fntdata"/><Relationship Id="rId74" Type="http://customschemas.google.com/relationships/presentationmetadata" Target="metadata"/><Relationship Id="rId79" Type="http://schemas.openxmlformats.org/officeDocument/2006/relationships/customXml" Target="../customXml/item1.xml"/><Relationship Id="rId5" Type="http://schemas.openxmlformats.org/officeDocument/2006/relationships/slideMaster" Target="slideMasters/slideMaster5.xml"/><Relationship Id="rId61" Type="http://schemas.openxmlformats.org/officeDocument/2006/relationships/font" Target="fonts/font7.fntdata"/><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font" Target="fonts/font2.fntdata"/><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80"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font" Target="fonts/font5.fnt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notesMaster" Target="notesMasters/notesMaster1.xml"/><Relationship Id="rId62" Type="http://schemas.openxmlformats.org/officeDocument/2006/relationships/font" Target="fonts/font8.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font" Target="fonts/font3.fntdata"/><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font" Target="fonts/font6.fntdata"/><Relationship Id="rId78" Type="http://schemas.openxmlformats.org/officeDocument/2006/relationships/tableStyles" Target="tableStyles.xml"/><Relationship Id="rId81"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font" Target="fonts/font1.fntdata"/><Relationship Id="rId7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20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7333cd4dc1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g7333cd4dc1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SAY: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1. Remember, everyone has a right to say what they think. But there are limits to this right. </a:t>
            </a:r>
          </a:p>
          <a:p>
            <a:pPr marL="0" lvl="0" indent="0" algn="l" rtl="0">
              <a:lnSpc>
                <a:spcPct val="100000"/>
              </a:lnSpc>
              <a:spcBef>
                <a:spcPts val="0"/>
              </a:spcBef>
              <a:spcAft>
                <a:spcPts val="0"/>
              </a:spcAft>
              <a:buSzPts val="1400"/>
              <a:buNone/>
            </a:pPr>
            <a:r>
              <a:rPr lang="en-US" dirty="0"/>
              <a:t>2. We are not free to say things that will hurt or endanger other people.</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51914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VARIATION: You can have the children clap their hands in rhythm or come up with actions as they say the poem or sing the song.</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We Are Different: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 know you, and you know me.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We are as different as the sun and the sea.</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 know you, and you know me,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And that’s the way it’s supposed to be.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 help you, and you help me.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We learn from problems, and we’re starting to see.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 help you, and you help me,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And that’s the way it’s supposed to be.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 love you, and you love me.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We reach together for the best we can be.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 love you, and you love me,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And that’s the way it’s supposed to be.</a:t>
            </a: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VARIATION: You can have the children clap their hands in rhythm or come up with actions as they say the poem or sing the song.</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We Are Different:</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 know you, and you know me.</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We are as different as the sun and the sea.</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 know you, and you know me,</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And that’s the way it’s supposed to be.</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 help you, and you help me.</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We learn from problems, and we’re starting to see.</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 help you, and you help me,</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And that’s the way it’s supposed to be.</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 love you, and you love me.</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We reach together for the best we can be.</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 love you, and you love me,</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And that’s the way it’s supposed to be.</a:t>
            </a: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149515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Let’s read the end of the story again: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Say: Everybody come closer. I’m going to tell you a story. Tell the story and show the pictures found at the end of the lesson. Once upon a time there was a little boy named Peter. He had two older brothers named Jack and Matt. They all decided to build a big boat. They got hammers and nails and wood. Then they all drew pictures of what the boat should look like. Each picture was different.</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Jack didn’t like Peter’s picture. He liked Matt’s picture instead. So Jack and Matt decided to build the boat like Matt’s picture. They began making fun of Peter. They told Peter he was dumb. “You’re too little to draw a good picture,” they said. Peter felt bad. He started to cry.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Then Jack and Matt felt bad when they saw how sad Peter was. They told him they were sorry. They all looked at their pictures again. They decided they could use Peter’s picture for the side of the boat and Matt’s picture for the rest of the boat. Everyone was happy as they were building their new boat together.</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Ask: How did Jack and Matt make Peter feel?</a:t>
            </a:r>
            <a:endParaRPr/>
          </a:p>
          <a:p>
            <a:pPr marL="0" lvl="0" indent="0" algn="l" rtl="0">
              <a:lnSpc>
                <a:spcPct val="100000"/>
              </a:lnSpc>
              <a:spcBef>
                <a:spcPts val="0"/>
              </a:spcBef>
              <a:spcAft>
                <a:spcPts val="0"/>
              </a:spcAft>
              <a:buSzPts val="1400"/>
              <a:buNone/>
            </a:pPr>
            <a:r>
              <a:rPr lang="en-US"/>
              <a:t>• Why was Peter sad?</a:t>
            </a:r>
            <a:endParaRPr/>
          </a:p>
          <a:p>
            <a:pPr marL="0" lvl="0" indent="0" algn="l" rtl="0">
              <a:lnSpc>
                <a:spcPct val="100000"/>
              </a:lnSpc>
              <a:spcBef>
                <a:spcPts val="0"/>
              </a:spcBef>
              <a:spcAft>
                <a:spcPts val="0"/>
              </a:spcAft>
              <a:buSzPts val="1400"/>
              <a:buNone/>
            </a:pPr>
            <a:r>
              <a:rPr lang="en-US"/>
              <a:t>• Have you ever been sad? What made you sad?</a:t>
            </a:r>
            <a:endParaRPr/>
          </a:p>
          <a:p>
            <a:pPr marL="0" lvl="0" indent="0" algn="l" rtl="0">
              <a:lnSpc>
                <a:spcPct val="100000"/>
              </a:lnSpc>
              <a:spcBef>
                <a:spcPts val="0"/>
              </a:spcBef>
              <a:spcAft>
                <a:spcPts val="0"/>
              </a:spcAft>
              <a:buSzPts val="1400"/>
              <a:buNone/>
            </a:pPr>
            <a:r>
              <a:rPr lang="en-US"/>
              <a:t>• Why did Peter feel happy later?</a:t>
            </a:r>
            <a:endParaRPr/>
          </a:p>
          <a:p>
            <a:pPr marL="0" lvl="0" indent="0" algn="l" rtl="0">
              <a:lnSpc>
                <a:spcPct val="100000"/>
              </a:lnSpc>
              <a:spcBef>
                <a:spcPts val="0"/>
              </a:spcBef>
              <a:spcAft>
                <a:spcPts val="0"/>
              </a:spcAft>
              <a:buSzPts val="1400"/>
              <a:buNone/>
            </a:pPr>
            <a:r>
              <a:rPr lang="en-US"/>
              <a:t>• How do you feel when your friends let you play with them?</a:t>
            </a:r>
            <a:endParaRPr/>
          </a:p>
          <a:p>
            <a:pPr marL="0" lvl="0" indent="0" algn="l" rtl="0">
              <a:lnSpc>
                <a:spcPct val="100000"/>
              </a:lnSpc>
              <a:spcBef>
                <a:spcPts val="0"/>
              </a:spcBef>
              <a:spcAft>
                <a:spcPts val="0"/>
              </a:spcAft>
              <a:buSzPts val="1400"/>
              <a:buNone/>
            </a:pPr>
            <a:r>
              <a:rPr lang="en-US"/>
              <a:t>• Can words hurt us or make us feel bad?</a:t>
            </a:r>
            <a:endParaRPr/>
          </a:p>
          <a:p>
            <a:pPr marL="0" lvl="0" indent="0" algn="l" rtl="0">
              <a:lnSpc>
                <a:spcPct val="100000"/>
              </a:lnSpc>
              <a:spcBef>
                <a:spcPts val="0"/>
              </a:spcBef>
              <a:spcAft>
                <a:spcPts val="0"/>
              </a:spcAft>
              <a:buSzPts val="1400"/>
              <a:buNone/>
            </a:pPr>
            <a:r>
              <a:rPr lang="en-US"/>
              <a:t>• Can words make us feel happy?</a:t>
            </a:r>
            <a:endParaRPr/>
          </a:p>
          <a:p>
            <a:pPr marL="0" lvl="0" indent="0" algn="l" rtl="0">
              <a:lnSpc>
                <a:spcPct val="100000"/>
              </a:lnSpc>
              <a:spcBef>
                <a:spcPts val="0"/>
              </a:spcBef>
              <a:spcAft>
                <a:spcPts val="0"/>
              </a:spcAft>
              <a:buSzPts val="1400"/>
              <a:buNone/>
            </a:pPr>
            <a:r>
              <a:rPr lang="en-US"/>
              <a:t>• What kinds of things can you say to help other people?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346d03566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7346d03566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73284df6a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g73284df6a4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Activity: Like or Don’t Like (Images at the end of the lesson)</a:t>
            </a:r>
            <a:endParaRPr/>
          </a:p>
          <a:p>
            <a:pPr marL="0" lvl="0" indent="0" algn="l" rtl="0">
              <a:lnSpc>
                <a:spcPct val="100000"/>
              </a:lnSpc>
              <a:spcBef>
                <a:spcPts val="0"/>
              </a:spcBef>
              <a:spcAft>
                <a:spcPts val="0"/>
              </a:spcAft>
              <a:buSzPts val="1400"/>
              <a:buNone/>
            </a:pPr>
            <a:r>
              <a:rPr lang="en-US"/>
              <a:t>Explain: Today I want you to look at some pictures that I have.</a:t>
            </a:r>
            <a:endParaRPr/>
          </a:p>
          <a:p>
            <a:pPr marL="0" lvl="0" indent="0" algn="l" rtl="0">
              <a:lnSpc>
                <a:spcPct val="100000"/>
              </a:lnSpc>
              <a:spcBef>
                <a:spcPts val="0"/>
              </a:spcBef>
              <a:spcAft>
                <a:spcPts val="0"/>
              </a:spcAft>
              <a:buSzPts val="1400"/>
              <a:buNone/>
            </a:pPr>
            <a:r>
              <a:rPr lang="en-US"/>
              <a:t>As I show each one, I want you to hold up your thumb if you like it, or hold your thumb down if you don’t like 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2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73284df6a4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g73284df6a4_0_5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Tell the children the number of LIKES and DON’T LIKES on the back of the cards, and ask:</a:t>
            </a:r>
            <a:endParaRPr/>
          </a:p>
          <a:p>
            <a:pPr marL="0" lvl="0" indent="0" algn="l" rtl="0">
              <a:lnSpc>
                <a:spcPct val="100000"/>
              </a:lnSpc>
              <a:spcBef>
                <a:spcPts val="0"/>
              </a:spcBef>
              <a:spcAft>
                <a:spcPts val="0"/>
              </a:spcAft>
              <a:buSzPts val="1400"/>
              <a:buNone/>
            </a:pPr>
            <a:r>
              <a:rPr lang="en-US"/>
              <a:t>• Did everyone like the same things?</a:t>
            </a:r>
            <a:endParaRPr/>
          </a:p>
          <a:p>
            <a:pPr marL="0" lvl="0" indent="0" algn="l" rtl="0">
              <a:lnSpc>
                <a:spcPct val="100000"/>
              </a:lnSpc>
              <a:spcBef>
                <a:spcPts val="0"/>
              </a:spcBef>
              <a:spcAft>
                <a:spcPts val="0"/>
              </a:spcAft>
              <a:buSzPts val="1400"/>
              <a:buNone/>
            </a:pPr>
            <a:r>
              <a:rPr lang="en-US"/>
              <a:t>• Were you wrong if you didn’t like carrots?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Continue with all the pictures, and record the number of LIKES and DON’T LIKES on the back of each picture. Add up the numbers.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Continue with all the pictures, and record the number of LIKES and DON’T LIKES on the back of each picture. Add up the numbers.</a:t>
            </a:r>
            <a:endParaRPr/>
          </a:p>
        </p:txBody>
      </p:sp>
    </p:spTree>
    <p:extLst>
      <p:ext uri="{BB962C8B-B14F-4D97-AF65-F5344CB8AC3E}">
        <p14:creationId xmlns:p14="http://schemas.microsoft.com/office/powerpoint/2010/main" val="1189751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Continue with all the pictures, and record the number of LIKES and DON’T LIKES on the back of each picture. Add up the numbers.</a:t>
            </a:r>
            <a:endParaRPr/>
          </a:p>
        </p:txBody>
      </p:sp>
    </p:spTree>
    <p:extLst>
      <p:ext uri="{BB962C8B-B14F-4D97-AF65-F5344CB8AC3E}">
        <p14:creationId xmlns:p14="http://schemas.microsoft.com/office/powerpoint/2010/main" val="611903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Continue with all the pictures, and record the number of LIKES and DON’T LIKES on the back of each picture. Add up the numbers.</a:t>
            </a:r>
            <a:endParaRPr/>
          </a:p>
        </p:txBody>
      </p:sp>
    </p:spTree>
    <p:extLst>
      <p:ext uri="{BB962C8B-B14F-4D97-AF65-F5344CB8AC3E}">
        <p14:creationId xmlns:p14="http://schemas.microsoft.com/office/powerpoint/2010/main" val="3106587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Continue with all the pictures, and record the number of LIKES and DON’T LIKES on the back of each picture. Add up the numbers.</a:t>
            </a:r>
            <a:endParaRPr/>
          </a:p>
        </p:txBody>
      </p:sp>
    </p:spTree>
    <p:extLst>
      <p:ext uri="{BB962C8B-B14F-4D97-AF65-F5344CB8AC3E}">
        <p14:creationId xmlns:p14="http://schemas.microsoft.com/office/powerpoint/2010/main" val="3769368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Continue with all the pictures, and record the number of LIKES and DON’T LIKES on the back of each picture. Add up the numbers.</a:t>
            </a:r>
            <a:endParaRPr/>
          </a:p>
        </p:txBody>
      </p:sp>
    </p:spTree>
    <p:extLst>
      <p:ext uri="{BB962C8B-B14F-4D97-AF65-F5344CB8AC3E}">
        <p14:creationId xmlns:p14="http://schemas.microsoft.com/office/powerpoint/2010/main" val="3977037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73284df6a4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g73284df6a4_0_7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Let’s read what the Convention on the Rights of the Child says about this. Who would like</a:t>
            </a:r>
            <a:endParaRPr/>
          </a:p>
          <a:p>
            <a:pPr marL="0" lvl="0" indent="0" algn="l" rtl="0">
              <a:lnSpc>
                <a:spcPct val="100000"/>
              </a:lnSpc>
              <a:spcBef>
                <a:spcPts val="0"/>
              </a:spcBef>
              <a:spcAft>
                <a:spcPts val="0"/>
              </a:spcAft>
              <a:buSzPts val="1400"/>
              <a:buNone/>
            </a:pPr>
            <a:r>
              <a:rPr lang="en-US"/>
              <a:t>to hold up the sign while we read it together?</a:t>
            </a:r>
            <a:endParaRPr/>
          </a:p>
          <a:p>
            <a:pPr marL="0" lvl="0" indent="0" algn="l" rtl="0">
              <a:lnSpc>
                <a:spcPct val="100000"/>
              </a:lnSpc>
              <a:spcBef>
                <a:spcPts val="0"/>
              </a:spcBef>
              <a:spcAft>
                <a:spcPts val="0"/>
              </a:spcAft>
              <a:buSzPts val="1400"/>
              <a:buNone/>
            </a:pPr>
            <a:r>
              <a:rPr lang="en-US"/>
              <a:t>You have the right to find out things and share what you think with others, by talking,</a:t>
            </a:r>
            <a:endParaRPr/>
          </a:p>
          <a:p>
            <a:pPr marL="0" lvl="0" indent="0" algn="l" rtl="0">
              <a:lnSpc>
                <a:spcPct val="100000"/>
              </a:lnSpc>
              <a:spcBef>
                <a:spcPts val="0"/>
              </a:spcBef>
              <a:spcAft>
                <a:spcPts val="0"/>
              </a:spcAft>
              <a:buSzPts val="1400"/>
              <a:buNone/>
            </a:pPr>
            <a:r>
              <a:rPr lang="en-US"/>
              <a:t>drawing, writing, or in any other way – unless it harms the rights of other people or</a:t>
            </a:r>
            <a:endParaRPr/>
          </a:p>
          <a:p>
            <a:pPr marL="0" lvl="0" indent="0" algn="l" rtl="0">
              <a:lnSpc>
                <a:spcPct val="100000"/>
              </a:lnSpc>
              <a:spcBef>
                <a:spcPts val="0"/>
              </a:spcBef>
              <a:spcAft>
                <a:spcPts val="0"/>
              </a:spcAft>
              <a:buSzPts val="1400"/>
              <a:buNone/>
            </a:pPr>
            <a:r>
              <a:rPr lang="en-US"/>
              <a:t>hurts their reputation.</a:t>
            </a:r>
            <a:endParaRPr/>
          </a:p>
          <a:p>
            <a:pPr marL="0" lvl="0" indent="0" algn="l" rtl="0">
              <a:lnSpc>
                <a:spcPct val="100000"/>
              </a:lnSpc>
              <a:spcBef>
                <a:spcPts val="0"/>
              </a:spcBef>
              <a:spcAft>
                <a:spcPts val="0"/>
              </a:spcAft>
              <a:buSzPts val="1400"/>
              <a:buNone/>
            </a:pPr>
            <a:r>
              <a:rPr lang="en-US"/>
              <a:t>Explain: We all have the right to say what we think as long as we respect other people, or in</a:t>
            </a:r>
            <a:endParaRPr/>
          </a:p>
          <a:p>
            <a:pPr marL="0" lvl="0" indent="0" algn="l" rtl="0">
              <a:lnSpc>
                <a:spcPct val="100000"/>
              </a:lnSpc>
              <a:spcBef>
                <a:spcPts val="0"/>
              </a:spcBef>
              <a:spcAft>
                <a:spcPts val="0"/>
              </a:spcAft>
              <a:buSzPts val="1400"/>
              <a:buNone/>
            </a:pPr>
            <a:r>
              <a:rPr lang="en-US"/>
              <a:t>other words, as long as we don’t hurt their feelings by saying mean things.</a:t>
            </a:r>
            <a:endParaRPr/>
          </a:p>
          <a:p>
            <a:pPr marL="0" lvl="0" indent="0" algn="l" rtl="0">
              <a:lnSpc>
                <a:spcPct val="100000"/>
              </a:lnSpc>
              <a:spcBef>
                <a:spcPts val="0"/>
              </a:spcBef>
              <a:spcAft>
                <a:spcPts val="0"/>
              </a:spcAft>
              <a:buSzPts val="1400"/>
              <a:buNone/>
            </a:pPr>
            <a:r>
              <a:rPr lang="en-US"/>
              <a:t>Place the mini poster with the others where the children can see it.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ASK: How did Peter’s brothers help him feel better? </a:t>
            </a:r>
            <a:endParaRPr/>
          </a:p>
          <a:p>
            <a:pPr marL="0" lvl="0" indent="0" algn="l" rtl="0">
              <a:lnSpc>
                <a:spcPct val="100000"/>
              </a:lnSpc>
              <a:spcBef>
                <a:spcPts val="0"/>
              </a:spcBef>
              <a:spcAft>
                <a:spcPts val="0"/>
              </a:spcAft>
              <a:buSzPts val="1400"/>
              <a:buNone/>
            </a:pPr>
            <a:r>
              <a:rPr lang="en-US"/>
              <a:t>DISCUSS: Accept student answers.</a:t>
            </a:r>
            <a:endParaRPr/>
          </a:p>
          <a:p>
            <a:pPr marL="0" lvl="0" indent="0" algn="l" rtl="0">
              <a:lnSpc>
                <a:spcPct val="100000"/>
              </a:lnSpc>
              <a:spcBef>
                <a:spcPts val="0"/>
              </a:spcBef>
              <a:spcAft>
                <a:spcPts val="0"/>
              </a:spcAft>
              <a:buSzPts val="1400"/>
              <a:buNone/>
            </a:pPr>
            <a:r>
              <a:rPr lang="en-US"/>
              <a:t>ASK: What words did they say to Peter?</a:t>
            </a:r>
            <a:endParaRPr/>
          </a:p>
          <a:p>
            <a:pPr marL="0" lvl="0" indent="0" algn="l" rtl="0">
              <a:lnSpc>
                <a:spcPct val="100000"/>
              </a:lnSpc>
              <a:spcBef>
                <a:spcPts val="0"/>
              </a:spcBef>
              <a:spcAft>
                <a:spcPts val="0"/>
              </a:spcAft>
              <a:buSzPts val="1400"/>
              <a:buNone/>
            </a:pPr>
            <a:r>
              <a:rPr lang="en-US">
                <a:solidFill>
                  <a:schemeClr val="dk1"/>
                </a:solidFill>
              </a:rPr>
              <a:t>DISCUSS: Accept student answers.</a:t>
            </a:r>
            <a:endParaRPr>
              <a:solidFill>
                <a:schemeClr val="dk1"/>
              </a:solidFill>
            </a:endParaRPr>
          </a:p>
          <a:p>
            <a:pPr marL="0" lvl="0" indent="0" algn="l" rtl="0">
              <a:lnSpc>
                <a:spcPct val="100000"/>
              </a:lnSpc>
              <a:spcBef>
                <a:spcPts val="0"/>
              </a:spcBef>
              <a:spcAft>
                <a:spcPts val="0"/>
              </a:spcAft>
              <a:buSzPts val="1400"/>
              <a:buNone/>
            </a:pPr>
            <a:r>
              <a:rPr lang="en-US"/>
              <a:t>ASK: Who can tell me what they did to make Peter feel better?</a:t>
            </a:r>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DISCUSS: Accept student answers.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5" name="Google Shape;64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SAY: Words can be used to make people feel good and to make them feel bad. We need to be thoughtful and kind about the way we say things and the words we use.</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7333cd4dc1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g7333cd4dc1_0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1. Everyone has a right to say what they think. But there are limits to this right. 2. We are not free to say things that will hurt or endanger other people. 3. Words can be used to make people feel good and to make them feel bad. 4. We need to be thoughtful and kind about the way we say things and the words we use.</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7333cd4dc1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g7333cd4dc1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1. Everyone has a right to say what they think. But there are limits to this right. 2. We are not free to say things that will hurt or endanger other people. 3. Words can be used to make people feel good and to make them feel bad. 4. We need to be thoughtful and kind about the way we say things and the words we use.</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1" name="Google Shape;66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Tell your friends and family the story of Peter and his brothers and how the words they used made him feel both happy and sad. This week I want you to use your actions and words to help others feel happy.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06" name="Google Shape;70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32780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11955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645229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3637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1495150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38971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834570b4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834570b4b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WELCOME and WARMUP</a:t>
            </a:r>
            <a:r>
              <a:rPr lang="en-US">
                <a:solidFill>
                  <a:schemeClr val="dk1"/>
                </a:solidFill>
              </a:rPr>
              <a:t>(5 minutes)						 				</a:t>
            </a: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Greet each child enthusiastically upon arrival, and show her or him where to sit.						Briefly introduce yourself and tell the children how happy and excited you are to be starting this course about human rights.</a:t>
            </a:r>
            <a:br>
              <a:rPr lang="en-US">
                <a:solidFill>
                  <a:schemeClr val="dk1"/>
                </a:solidFill>
              </a:rPr>
            </a:br>
            <a:r>
              <a:rPr lang="en-US">
                <a:solidFill>
                  <a:schemeClr val="dk1"/>
                </a:solidFill>
              </a:rPr>
              <a:t>Explain that you love human rights and </a:t>
            </a:r>
            <a:r>
              <a:rPr lang="en-US" b="1">
                <a:solidFill>
                  <a:schemeClr val="dk1"/>
                </a:solidFill>
              </a:rPr>
              <a:t>that they will, too. </a:t>
            </a:r>
            <a:br>
              <a:rPr lang="en-US" b="1">
                <a:solidFill>
                  <a:schemeClr val="dk1"/>
                </a:solidFill>
              </a:rPr>
            </a:b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700850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371741a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7371741a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“Here We Are Together”</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Sing the verse on your own, naming four different students. Point to the students and smile as you name them.</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Repeat the song several times so that you can name many students.</a:t>
            </a:r>
            <a:endParaRPr dirty="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To hear the melody:</a:t>
            </a: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i="1" dirty="0">
                <a:solidFill>
                  <a:schemeClr val="dk1"/>
                </a:solidFill>
              </a:rPr>
              <a:t>To hear the melody: </a:t>
            </a:r>
            <a:r>
              <a:rPr lang="en-US" u="sng" dirty="0">
                <a:solidFill>
                  <a:schemeClr val="hlink"/>
                </a:solidFill>
                <a:hlinkClick r:id="rId3"/>
              </a:rPr>
              <a:t>https://www.youtube.com/watch?v=XR9d7TsgQN8&amp;list=PL1p11lCKMm7vUpyDMd39yUSVUUwUJ-Wa5&amp;index=1</a:t>
            </a: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dirty="0">
                <a:solidFill>
                  <a:schemeClr val="dk1"/>
                </a:solidFill>
              </a:rPr>
              <a:t>Sing with enthusiasm and delight.</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Here we are together, together, together. Here we are together with our happy face.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Facilitator: </a:t>
            </a:r>
            <a:r>
              <a:rPr lang="en-US" b="1" dirty="0">
                <a:solidFill>
                  <a:schemeClr val="dk1"/>
                </a:solidFill>
              </a:rPr>
              <a:t>There’s Martha and Peter and Suzie and Henry</a:t>
            </a:r>
            <a:r>
              <a:rPr lang="en-US" dirty="0">
                <a:solidFill>
                  <a:schemeClr val="dk1"/>
                </a:solidFill>
              </a:rPr>
              <a:t> (pointing to each of these children, one by 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Oh, here we are together in our happy place.</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dirty="0">
                <a:solidFill>
                  <a:schemeClr val="dk1"/>
                </a:solidFill>
              </a:rPr>
              <a:t>Sing the verse at least two or three times in a row so that you can name a few different children during each class.</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Alternate Words:</a:t>
            </a:r>
            <a:endParaRPr b="1"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a-walking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a-singing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a-marching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a-clapping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Make up actions based on the words! And you can make up your own words. Think of other phrases that might fit the music.</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73cc9f06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7373cc9f06_0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“Here We Are Together”</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Sing the verse on your own, naming four different students. Point to the students and smile as you name them.</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Repeat the song several times so that you can name many students.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Here we are together, together, together. Here we are together with our happy face.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Facilitator: </a:t>
            </a:r>
            <a:r>
              <a:rPr lang="en-US" b="1" dirty="0">
                <a:solidFill>
                  <a:schemeClr val="dk1"/>
                </a:solidFill>
              </a:rPr>
              <a:t>There’s Martha and Peter and Suzie and Henry</a:t>
            </a:r>
            <a:r>
              <a:rPr lang="en-US" dirty="0">
                <a:solidFill>
                  <a:schemeClr val="dk1"/>
                </a:solidFill>
              </a:rPr>
              <a:t> (pointing to each of these children, one by 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Oh, here we are together in our happy place.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Alternate Words:</a:t>
            </a:r>
            <a:endParaRPr b="1"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a-walking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a-singing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a-marching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a-clapping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Make up actions based on the words! And you can make up your own words. Think of other phrases that might fit the music.</a:t>
            </a:r>
          </a:p>
          <a:p>
            <a:pPr marL="0" lvl="0" indent="0" algn="l" rtl="0">
              <a:spcBef>
                <a:spcPts val="0"/>
              </a:spcBef>
              <a:spcAft>
                <a:spcPts val="0"/>
              </a:spcAft>
              <a:buNone/>
            </a:pPr>
            <a:endParaRPr lang="en-US" dirty="0">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US" dirty="0">
                <a:solidFill>
                  <a:schemeClr val="dk1"/>
                </a:solidFill>
                <a:latin typeface="Arial Narrow"/>
                <a:ea typeface="Arial Narrow"/>
                <a:cs typeface="Arial Narrow"/>
                <a:sym typeface="Arial Narrow"/>
              </a:rPr>
              <a:t>Alternate phrases: Here we go a-walking, Here we are a-singing, Here we go a-marching, Here we are a-clapping…etc. Improvise actions as suggested by the words.</a:t>
            </a:r>
          </a:p>
          <a:p>
            <a:pPr marL="0" lvl="0" indent="0" algn="l" rtl="0">
              <a:spcBef>
                <a:spcPts val="0"/>
              </a:spcBef>
              <a:spcAft>
                <a:spcPts val="0"/>
              </a:spcAft>
              <a:buClr>
                <a:schemeClr val="dk1"/>
              </a:buClr>
              <a:buSzPts val="1100"/>
              <a:buFont typeface="Arial"/>
              <a:buNone/>
            </a:pPr>
            <a:r>
              <a:rPr lang="en-US" dirty="0">
                <a:solidFill>
                  <a:schemeClr val="dk1"/>
                </a:solidFill>
                <a:latin typeface="Arial Narrow"/>
                <a:ea typeface="Arial Narrow"/>
                <a:cs typeface="Arial Narrow"/>
                <a:sym typeface="Arial Narrow"/>
              </a:rPr>
              <a:t>The list above is only a few of the possibilities.</a:t>
            </a:r>
          </a:p>
          <a:p>
            <a:pPr marL="0" lvl="0" indent="0" algn="l" rtl="0">
              <a:spcBef>
                <a:spcPts val="0"/>
              </a:spcBef>
              <a:spcAft>
                <a:spcPts val="0"/>
              </a:spcAft>
              <a:buClr>
                <a:schemeClr val="dk1"/>
              </a:buClr>
              <a:buSzPts val="1100"/>
              <a:buFont typeface="Arial"/>
              <a:buNone/>
            </a:pPr>
            <a:r>
              <a:rPr lang="en-US" dirty="0">
                <a:solidFill>
                  <a:schemeClr val="dk1"/>
                </a:solidFill>
                <a:latin typeface="Arial Narrow"/>
                <a:ea typeface="Arial Narrow"/>
                <a:cs typeface="Arial Narrow"/>
                <a:sym typeface="Arial Narrow"/>
              </a:rPr>
              <a:t>Consider other phrases that might fit the music and the occasion.</a:t>
            </a:r>
            <a:endParaRPr lang="en-US" i="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REVIEW (5 minutes)</a:t>
            </a:r>
            <a:endParaRPr/>
          </a:p>
          <a:p>
            <a:pPr marL="0" lvl="0" indent="0" algn="l" rtl="0">
              <a:lnSpc>
                <a:spcPct val="100000"/>
              </a:lnSpc>
              <a:spcBef>
                <a:spcPts val="0"/>
              </a:spcBef>
              <a:spcAft>
                <a:spcPts val="0"/>
              </a:spcAft>
              <a:buSzPts val="1400"/>
              <a:buNone/>
            </a:pPr>
            <a:r>
              <a:rPr lang="en-US"/>
              <a:t>Point to the mini poster on “The Right to Freedom of Religion or Belief.”</a:t>
            </a:r>
            <a:endParaRPr/>
          </a:p>
          <a:p>
            <a:pPr marL="0" lvl="0" indent="0" algn="l" rtl="0">
              <a:lnSpc>
                <a:spcPct val="100000"/>
              </a:lnSpc>
              <a:spcBef>
                <a:spcPts val="0"/>
              </a:spcBef>
              <a:spcAft>
                <a:spcPts val="0"/>
              </a:spcAft>
              <a:buSzPts val="1400"/>
              <a:buNone/>
            </a:pPr>
            <a:r>
              <a:rPr lang="en-US"/>
              <a:t>Ask: Did you notice any stereotypes being used since the last time we met?</a:t>
            </a:r>
            <a:endParaRPr/>
          </a:p>
          <a:p>
            <a:pPr marL="0" lvl="0" indent="0" algn="l" rtl="0">
              <a:lnSpc>
                <a:spcPct val="100000"/>
              </a:lnSpc>
              <a:spcBef>
                <a:spcPts val="0"/>
              </a:spcBef>
              <a:spcAft>
                <a:spcPts val="0"/>
              </a:spcAft>
              <a:buSzPts val="1400"/>
              <a:buNone/>
            </a:pPr>
            <a:r>
              <a:rPr lang="en-US"/>
              <a:t>• What did you do when you heard a stereotype that was unkind or unfair?</a:t>
            </a:r>
            <a:endParaRPr/>
          </a:p>
          <a:p>
            <a:pPr marL="0" lvl="0" indent="0" algn="l" rtl="0">
              <a:lnSpc>
                <a:spcPct val="100000"/>
              </a:lnSpc>
              <a:spcBef>
                <a:spcPts val="0"/>
              </a:spcBef>
              <a:spcAft>
                <a:spcPts val="0"/>
              </a:spcAft>
              <a:buSzPts val="1400"/>
              <a:buNone/>
            </a:pPr>
            <a:r>
              <a:rPr lang="en-US"/>
              <a:t>• Remember our song from last time? I’ll start us, and then let’s do it together.</a:t>
            </a:r>
            <a:endParaRPr/>
          </a:p>
          <a:p>
            <a:pPr marL="0" lvl="0" indent="0" algn="l" rtl="0">
              <a:lnSpc>
                <a:spcPct val="100000"/>
              </a:lnSpc>
              <a:spcBef>
                <a:spcPts val="0"/>
              </a:spcBef>
              <a:spcAft>
                <a:spcPts val="0"/>
              </a:spcAft>
              <a:buSzPts val="1400"/>
              <a:buNone/>
            </a:pPr>
            <a:r>
              <a:rPr lang="en-US"/>
              <a:t>• I know you, and you know me (show the actions).</a:t>
            </a:r>
            <a:endParaRPr/>
          </a:p>
          <a:p>
            <a:pPr marL="0" lvl="0" indent="0" algn="l" rtl="0">
              <a:lnSpc>
                <a:spcPct val="100000"/>
              </a:lnSpc>
              <a:spcBef>
                <a:spcPts val="0"/>
              </a:spcBef>
              <a:spcAft>
                <a:spcPts val="0"/>
              </a:spcAft>
              <a:buSzPts val="1400"/>
              <a:buNone/>
            </a:pPr>
            <a:r>
              <a:rPr lang="en-US"/>
              <a:t>• Okay, everybody, let’s sing together with the actions:</a:t>
            </a:r>
            <a:endParaRPr/>
          </a:p>
          <a:p>
            <a:pPr marL="0" lvl="0" indent="0" algn="l" rtl="0">
              <a:lnSpc>
                <a:spcPct val="100000"/>
              </a:lnSpc>
              <a:spcBef>
                <a:spcPts val="0"/>
              </a:spcBef>
              <a:spcAft>
                <a:spcPts val="0"/>
              </a:spcAft>
              <a:buSzPts val="1400"/>
              <a:buNone/>
            </a:pPr>
            <a:r>
              <a:rPr lang="en-US"/>
              <a:t>I know you and you know me, We are as different as the sun and the sea. I know you and you know me, And that’s the way it’s supposed to be.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346d03566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7346d03566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4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4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4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87"/>
        <p:cNvGrpSpPr/>
        <p:nvPr/>
      </p:nvGrpSpPr>
      <p:grpSpPr>
        <a:xfrm>
          <a:off x="0" y="0"/>
          <a:ext cx="0" cy="0"/>
          <a:chOff x="0" y="0"/>
          <a:chExt cx="0" cy="0"/>
        </a:xfrm>
      </p:grpSpPr>
      <p:sp>
        <p:nvSpPr>
          <p:cNvPr id="88" name="Google Shape;88;g73436dc667_0_22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9" name="Google Shape;89;g73436dc667_0_22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0" name="Google Shape;90;g73436dc667_0_22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147"/>
        <p:cNvGrpSpPr/>
        <p:nvPr/>
      </p:nvGrpSpPr>
      <p:grpSpPr>
        <a:xfrm>
          <a:off x="0" y="0"/>
          <a:ext cx="0" cy="0"/>
          <a:chOff x="0" y="0"/>
          <a:chExt cx="0" cy="0"/>
        </a:xfrm>
      </p:grpSpPr>
      <p:sp>
        <p:nvSpPr>
          <p:cNvPr id="148" name="Google Shape;148;p79"/>
          <p:cNvSpPr txBox="1">
            <a:spLocks noGrp="1"/>
          </p:cNvSpPr>
          <p:nvPr>
            <p:ph type="title"/>
          </p:nvPr>
        </p:nvSpPr>
        <p:spPr>
          <a:xfrm>
            <a:off x="627413" y="549875"/>
            <a:ext cx="78879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79"/>
          <p:cNvSpPr txBox="1">
            <a:spLocks noGrp="1"/>
          </p:cNvSpPr>
          <p:nvPr>
            <p:ph type="body" idx="1"/>
          </p:nvPr>
        </p:nvSpPr>
        <p:spPr>
          <a:xfrm>
            <a:off x="628649" y="1517779"/>
            <a:ext cx="1714500" cy="3075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0" name="Google Shape;150;p7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1" name="Google Shape;151;p79"/>
          <p:cNvSpPr txBox="1">
            <a:spLocks noGrp="1"/>
          </p:cNvSpPr>
          <p:nvPr>
            <p:ph type="body" idx="2"/>
          </p:nvPr>
        </p:nvSpPr>
        <p:spPr>
          <a:xfrm>
            <a:off x="2465173" y="1517779"/>
            <a:ext cx="6051300" cy="3075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54290884"/>
      </p:ext>
    </p:extLst>
  </p:cSld>
  <p:clrMapOvr>
    <a:masterClrMapping/>
  </p:clrMapOvr>
  <p:transition>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52"/>
        <p:cNvGrpSpPr/>
        <p:nvPr/>
      </p:nvGrpSpPr>
      <p:grpSpPr>
        <a:xfrm>
          <a:off x="0" y="0"/>
          <a:ext cx="0" cy="0"/>
          <a:chOff x="0" y="0"/>
          <a:chExt cx="0" cy="0"/>
        </a:xfrm>
      </p:grpSpPr>
      <p:sp>
        <p:nvSpPr>
          <p:cNvPr id="153" name="Google Shape;153;p80"/>
          <p:cNvSpPr txBox="1">
            <a:spLocks noGrp="1"/>
          </p:cNvSpPr>
          <p:nvPr>
            <p:ph type="title"/>
          </p:nvPr>
        </p:nvSpPr>
        <p:spPr>
          <a:xfrm>
            <a:off x="626560" y="530359"/>
            <a:ext cx="79326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80"/>
          <p:cNvSpPr txBox="1">
            <a:spLocks noGrp="1"/>
          </p:cNvSpPr>
          <p:nvPr>
            <p:ph type="body" idx="1"/>
          </p:nvPr>
        </p:nvSpPr>
        <p:spPr>
          <a:xfrm>
            <a:off x="6286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5" name="Google Shape;155;p80"/>
          <p:cNvSpPr txBox="1">
            <a:spLocks noGrp="1"/>
          </p:cNvSpPr>
          <p:nvPr>
            <p:ph type="body" idx="2"/>
          </p:nvPr>
        </p:nvSpPr>
        <p:spPr>
          <a:xfrm>
            <a:off x="33718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6" name="Google Shape;156;p8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7" name="Google Shape;157;p80"/>
          <p:cNvSpPr txBox="1">
            <a:spLocks noGrp="1"/>
          </p:cNvSpPr>
          <p:nvPr>
            <p:ph type="body" idx="3"/>
          </p:nvPr>
        </p:nvSpPr>
        <p:spPr>
          <a:xfrm>
            <a:off x="61150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436870"/>
      </p:ext>
    </p:extLst>
  </p:cSld>
  <p:clrMapOvr>
    <a:masterClrMapping/>
  </p:clrMapOvr>
  <p:transitio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158"/>
        <p:cNvGrpSpPr/>
        <p:nvPr/>
      </p:nvGrpSpPr>
      <p:grpSpPr>
        <a:xfrm>
          <a:off x="0" y="0"/>
          <a:ext cx="0" cy="0"/>
          <a:chOff x="0" y="0"/>
          <a:chExt cx="0" cy="0"/>
        </a:xfrm>
      </p:grpSpPr>
      <p:sp>
        <p:nvSpPr>
          <p:cNvPr id="159" name="Google Shape;159;p81"/>
          <p:cNvSpPr txBox="1">
            <a:spLocks noGrp="1"/>
          </p:cNvSpPr>
          <p:nvPr>
            <p:ph type="title"/>
          </p:nvPr>
        </p:nvSpPr>
        <p:spPr>
          <a:xfrm>
            <a:off x="620333" y="530359"/>
            <a:ext cx="78951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81"/>
          <p:cNvSpPr txBox="1">
            <a:spLocks noGrp="1"/>
          </p:cNvSpPr>
          <p:nvPr>
            <p:ph type="body" idx="1"/>
          </p:nvPr>
        </p:nvSpPr>
        <p:spPr>
          <a:xfrm>
            <a:off x="628649" y="1579177"/>
            <a:ext cx="1737300" cy="12801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1" name="Google Shape;161;p81"/>
          <p:cNvSpPr txBox="1">
            <a:spLocks noGrp="1"/>
          </p:cNvSpPr>
          <p:nvPr>
            <p:ph type="body" idx="2"/>
          </p:nvPr>
        </p:nvSpPr>
        <p:spPr>
          <a:xfrm>
            <a:off x="628649" y="2984866"/>
            <a:ext cx="1737300" cy="12801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2" name="Google Shape;162;p8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3" name="Google Shape;163;p81"/>
          <p:cNvSpPr txBox="1">
            <a:spLocks noGrp="1"/>
          </p:cNvSpPr>
          <p:nvPr>
            <p:ph type="body" idx="3"/>
          </p:nvPr>
        </p:nvSpPr>
        <p:spPr>
          <a:xfrm>
            <a:off x="2465173" y="1579983"/>
            <a:ext cx="6051300" cy="3013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79556467"/>
      </p:ext>
    </p:extLst>
  </p:cSld>
  <p:clrMapOvr>
    <a:masterClrMapping/>
  </p:clrMapOvr>
  <p:transition>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164"/>
        <p:cNvGrpSpPr/>
        <p:nvPr/>
      </p:nvGrpSpPr>
      <p:grpSpPr>
        <a:xfrm>
          <a:off x="0" y="0"/>
          <a:ext cx="0" cy="0"/>
          <a:chOff x="0" y="0"/>
          <a:chExt cx="0" cy="0"/>
        </a:xfrm>
      </p:grpSpPr>
      <p:sp>
        <p:nvSpPr>
          <p:cNvPr id="165" name="Google Shape;165;p82"/>
          <p:cNvSpPr txBox="1">
            <a:spLocks noGrp="1"/>
          </p:cNvSpPr>
          <p:nvPr>
            <p:ph type="title"/>
          </p:nvPr>
        </p:nvSpPr>
        <p:spPr>
          <a:xfrm>
            <a:off x="628147" y="530359"/>
            <a:ext cx="78873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82"/>
          <p:cNvSpPr txBox="1">
            <a:spLocks noGrp="1"/>
          </p:cNvSpPr>
          <p:nvPr>
            <p:ph type="body" idx="1"/>
          </p:nvPr>
        </p:nvSpPr>
        <p:spPr>
          <a:xfrm>
            <a:off x="62864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7" name="Google Shape;167;p82"/>
          <p:cNvSpPr txBox="1">
            <a:spLocks noGrp="1"/>
          </p:cNvSpPr>
          <p:nvPr>
            <p:ph type="body" idx="2"/>
          </p:nvPr>
        </p:nvSpPr>
        <p:spPr>
          <a:xfrm>
            <a:off x="264032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8" name="Google Shape;168;p8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9" name="Google Shape;169;p82"/>
          <p:cNvSpPr txBox="1">
            <a:spLocks noGrp="1"/>
          </p:cNvSpPr>
          <p:nvPr>
            <p:ph type="body" idx="3"/>
          </p:nvPr>
        </p:nvSpPr>
        <p:spPr>
          <a:xfrm>
            <a:off x="465200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0" name="Google Shape;170;p82"/>
          <p:cNvSpPr txBox="1">
            <a:spLocks noGrp="1"/>
          </p:cNvSpPr>
          <p:nvPr>
            <p:ph type="body" idx="4"/>
          </p:nvPr>
        </p:nvSpPr>
        <p:spPr>
          <a:xfrm>
            <a:off x="666368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42445623"/>
      </p:ext>
    </p:extLst>
  </p:cSld>
  <p:clrMapOvr>
    <a:masterClrMapping/>
  </p:clrMapOvr>
  <p:transition>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71"/>
        <p:cNvGrpSpPr/>
        <p:nvPr/>
      </p:nvGrpSpPr>
      <p:grpSpPr>
        <a:xfrm>
          <a:off x="0" y="0"/>
          <a:ext cx="0" cy="0"/>
          <a:chOff x="0" y="0"/>
          <a:chExt cx="0" cy="0"/>
        </a:xfrm>
      </p:grpSpPr>
      <p:sp>
        <p:nvSpPr>
          <p:cNvPr id="172" name="Google Shape;172;p8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83"/>
          <p:cNvSpPr txBox="1">
            <a:spLocks noGrp="1"/>
          </p:cNvSpPr>
          <p:nvPr>
            <p:ph type="body" idx="1"/>
          </p:nvPr>
        </p:nvSpPr>
        <p:spPr>
          <a:xfrm>
            <a:off x="629842" y="1241468"/>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174" name="Google Shape;174;p83"/>
          <p:cNvSpPr txBox="1">
            <a:spLocks noGrp="1"/>
          </p:cNvSpPr>
          <p:nvPr>
            <p:ph type="body" idx="2"/>
          </p:nvPr>
        </p:nvSpPr>
        <p:spPr>
          <a:xfrm>
            <a:off x="629842" y="1921490"/>
            <a:ext cx="38682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5" name="Google Shape;175;p83"/>
          <p:cNvSpPr txBox="1">
            <a:spLocks noGrp="1"/>
          </p:cNvSpPr>
          <p:nvPr>
            <p:ph type="body" idx="3"/>
          </p:nvPr>
        </p:nvSpPr>
        <p:spPr>
          <a:xfrm>
            <a:off x="4629150" y="1241468"/>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176" name="Google Shape;176;p83"/>
          <p:cNvSpPr txBox="1">
            <a:spLocks noGrp="1"/>
          </p:cNvSpPr>
          <p:nvPr>
            <p:ph type="body" idx="4"/>
          </p:nvPr>
        </p:nvSpPr>
        <p:spPr>
          <a:xfrm>
            <a:off x="4629150" y="1921490"/>
            <a:ext cx="38874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7" name="Google Shape;177;p8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5146189"/>
      </p:ext>
    </p:extLst>
  </p:cSld>
  <p:clrMapOvr>
    <a:masterClrMapping/>
  </p:clrMapOvr>
  <p:transition>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22754006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9667636"/>
      </p:ext>
    </p:extLst>
  </p:cSld>
  <p:clrMapOvr>
    <a:masterClrMapping/>
  </p:clrMapOvr>
  <p:transition>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18250010"/>
      </p:ext>
    </p:extLst>
  </p:cSld>
  <p:clrMapOvr>
    <a:masterClrMapping/>
  </p:clrMapOvr>
  <p:transition>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851347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9690644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70"/>
        <p:cNvGrpSpPr/>
        <p:nvPr/>
      </p:nvGrpSpPr>
      <p:grpSpPr>
        <a:xfrm>
          <a:off x="0" y="0"/>
          <a:ext cx="0" cy="0"/>
          <a:chOff x="0" y="0"/>
          <a:chExt cx="0" cy="0"/>
        </a:xfrm>
      </p:grpSpPr>
      <p:sp>
        <p:nvSpPr>
          <p:cNvPr id="271" name="Google Shape;271;g7333cd4dc1_0_98"/>
          <p:cNvSpPr txBox="1">
            <a:spLocks noGrp="1"/>
          </p:cNvSpPr>
          <p:nvPr>
            <p:ph type="ctrTitle"/>
          </p:nvPr>
        </p:nvSpPr>
        <p:spPr>
          <a:xfrm>
            <a:off x="1048724" y="3058625"/>
            <a:ext cx="5999100" cy="11598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0647047"/>
      </p:ext>
    </p:extLst>
  </p:cSld>
  <p:clrMapOvr>
    <a:masterClrMapping/>
  </p:clrMapOvr>
  <p:transition>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69129428"/>
      </p:ext>
    </p:extLst>
  </p:cSld>
  <p:clrMapOvr>
    <a:masterClrMapping/>
  </p:clrMapOvr>
  <p:transition>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12932614"/>
      </p:ext>
    </p:extLst>
  </p:cSld>
  <p:clrMapOvr>
    <a:masterClrMapping/>
  </p:clrMapOvr>
  <p:transition>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70172205"/>
      </p:ext>
    </p:extLst>
  </p:cSld>
  <p:clrMapOvr>
    <a:masterClrMapping/>
  </p:clrMapOvr>
  <p:transition>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50833248"/>
      </p:ext>
    </p:extLst>
  </p:cSld>
  <p:clrMapOvr>
    <a:masterClrMapping/>
  </p:clrMapOvr>
  <p:transition>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5232921"/>
      </p:ext>
    </p:extLst>
  </p:cSld>
  <p:clrMapOvr>
    <a:masterClrMapping/>
  </p:clrMapOvr>
  <p:transitio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885682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7"/>
        <p:cNvGrpSpPr/>
        <p:nvPr/>
      </p:nvGrpSpPr>
      <p:grpSpPr>
        <a:xfrm>
          <a:off x="0" y="0"/>
          <a:ext cx="0" cy="0"/>
          <a:chOff x="0" y="0"/>
          <a:chExt cx="0" cy="0"/>
        </a:xfrm>
      </p:grpSpPr>
      <p:sp>
        <p:nvSpPr>
          <p:cNvPr id="78" name="Google Shape;78;g7372b59db7_0_39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9" name="Google Shape;79;g7372b59db7_0_39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0" name="Google Shape;80;g7372b59db7_0_39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28553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17173219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11982578"/>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2"/>
        <p:cNvGrpSpPr/>
        <p:nvPr/>
      </p:nvGrpSpPr>
      <p:grpSpPr>
        <a:xfrm>
          <a:off x="0" y="0"/>
          <a:ext cx="0" cy="0"/>
          <a:chOff x="0" y="0"/>
          <a:chExt cx="0" cy="0"/>
        </a:xfrm>
      </p:grpSpPr>
      <p:sp>
        <p:nvSpPr>
          <p:cNvPr id="273" name="Google Shape;273;g7333cd4dc1_0_100"/>
          <p:cNvSpPr txBox="1">
            <a:spLocks noGrp="1"/>
          </p:cNvSpPr>
          <p:nvPr>
            <p:ph type="title"/>
          </p:nvPr>
        </p:nvSpPr>
        <p:spPr>
          <a:xfrm>
            <a:off x="869149" y="530359"/>
            <a:ext cx="74058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4" name="Google Shape;274;g7333cd4dc1_0_100"/>
          <p:cNvSpPr txBox="1">
            <a:spLocks noGrp="1"/>
          </p:cNvSpPr>
          <p:nvPr>
            <p:ph type="body" idx="1"/>
          </p:nvPr>
        </p:nvSpPr>
        <p:spPr>
          <a:xfrm>
            <a:off x="869150" y="1511559"/>
            <a:ext cx="7405800" cy="28053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42900" algn="l" rtl="0">
              <a:lnSpc>
                <a:spcPct val="100000"/>
              </a:lnSpc>
              <a:spcBef>
                <a:spcPts val="0"/>
              </a:spcBef>
              <a:spcAft>
                <a:spcPts val="0"/>
              </a:spcAft>
              <a:buSzPts val="1800"/>
              <a:buChar char="•"/>
              <a:defRPr/>
            </a:lvl2pPr>
            <a:lvl3pPr marL="1371600" lvl="2" indent="-342900" algn="l" rtl="0">
              <a:lnSpc>
                <a:spcPct val="100000"/>
              </a:lnSpc>
              <a:spcBef>
                <a:spcPts val="0"/>
              </a:spcBef>
              <a:spcAft>
                <a:spcPts val="0"/>
              </a:spcAft>
              <a:buSzPts val="18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275" name="Google Shape;275;g7333cd4dc1_0_10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76915221"/>
      </p:ext>
    </p:extLst>
  </p:cSld>
  <p:clrMapOvr>
    <a:masterClrMapping/>
  </p:clrMapOvr>
  <p:transition>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18520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92613268"/>
      </p:ext>
    </p:extLst>
  </p:cSld>
  <p:clrMapOvr>
    <a:masterClrMapping/>
  </p:clrMapOvr>
  <p:transition>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55346439"/>
      </p:ext>
    </p:extLst>
  </p:cSld>
  <p:clrMapOvr>
    <a:masterClrMapping/>
  </p:clrMapOvr>
  <p:transition>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8982483"/>
      </p:ext>
    </p:extLst>
  </p:cSld>
  <p:clrMapOvr>
    <a:masterClrMapping/>
  </p:clrMapOvr>
  <p:transition>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97117187"/>
      </p:ext>
    </p:extLst>
  </p:cSld>
  <p:clrMapOvr>
    <a:masterClrMapping/>
  </p:clrMapOvr>
  <p:transition>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28817031"/>
      </p:ext>
    </p:extLst>
  </p:cSld>
  <p:clrMapOvr>
    <a:masterClrMapping/>
  </p:clrMapOvr>
  <p:transition>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36246234"/>
      </p:ext>
    </p:extLst>
  </p:cSld>
  <p:clrMapOvr>
    <a:masterClrMapping/>
  </p:clrMapOvr>
  <p:transition>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43528510"/>
      </p:ext>
    </p:extLst>
  </p:cSld>
  <p:clrMapOvr>
    <a:masterClrMapping/>
  </p:clrMapOvr>
  <p:transition>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44451760"/>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6"/>
        <p:cNvGrpSpPr/>
        <p:nvPr/>
      </p:nvGrpSpPr>
      <p:grpSpPr>
        <a:xfrm>
          <a:off x="0" y="0"/>
          <a:ext cx="0" cy="0"/>
          <a:chOff x="0" y="0"/>
          <a:chExt cx="0" cy="0"/>
        </a:xfrm>
      </p:grpSpPr>
      <p:sp>
        <p:nvSpPr>
          <p:cNvPr id="277" name="Google Shape;277;g7333cd4dc1_0_104"/>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8" name="Google Shape;278;g7333cd4dc1_0_104"/>
          <p:cNvSpPr txBox="1">
            <a:spLocks noGrp="1"/>
          </p:cNvSpPr>
          <p:nvPr>
            <p:ph type="body" idx="1"/>
          </p:nvPr>
        </p:nvSpPr>
        <p:spPr>
          <a:xfrm>
            <a:off x="877463" y="1524000"/>
            <a:ext cx="3657600" cy="31086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30200" algn="l" rtl="0">
              <a:lnSpc>
                <a:spcPct val="100000"/>
              </a:lnSpc>
              <a:spcBef>
                <a:spcPts val="0"/>
              </a:spcBef>
              <a:spcAft>
                <a:spcPts val="0"/>
              </a:spcAft>
              <a:buSzPts val="1600"/>
              <a:buChar char="‒"/>
              <a:defRPr/>
            </a:lvl4pPr>
            <a:lvl5pPr marL="2286000" lvl="4" indent="-330200" algn="l" rtl="0">
              <a:lnSpc>
                <a:spcPct val="100000"/>
              </a:lnSpc>
              <a:spcBef>
                <a:spcPts val="0"/>
              </a:spcBef>
              <a:spcAft>
                <a:spcPts val="0"/>
              </a:spcAft>
              <a:buSzPts val="16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279" name="Google Shape;279;g7333cd4dc1_0_104"/>
          <p:cNvSpPr txBox="1">
            <a:spLocks noGrp="1"/>
          </p:cNvSpPr>
          <p:nvPr>
            <p:ph type="body" idx="2"/>
          </p:nvPr>
        </p:nvSpPr>
        <p:spPr>
          <a:xfrm>
            <a:off x="4877963" y="1524000"/>
            <a:ext cx="3657600" cy="31086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30200" algn="l" rtl="0">
              <a:lnSpc>
                <a:spcPct val="100000"/>
              </a:lnSpc>
              <a:spcBef>
                <a:spcPts val="0"/>
              </a:spcBef>
              <a:spcAft>
                <a:spcPts val="0"/>
              </a:spcAft>
              <a:buSzPts val="1600"/>
              <a:buChar char="‒"/>
              <a:defRPr/>
            </a:lvl4pPr>
            <a:lvl5pPr marL="2286000" lvl="4" indent="-330200" algn="l" rtl="0">
              <a:lnSpc>
                <a:spcPct val="100000"/>
              </a:lnSpc>
              <a:spcBef>
                <a:spcPts val="0"/>
              </a:spcBef>
              <a:spcAft>
                <a:spcPts val="0"/>
              </a:spcAft>
              <a:buSzPts val="16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280" name="Google Shape;280;g7333cd4dc1_0_104"/>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1" i="0" u="none" strike="noStrike" kern="0" cap="none" spc="0" normalizeH="0" baseline="0" noProof="0">
                <a:ln>
                  <a:noFill/>
                </a:ln>
                <a:solidFill>
                  <a:srgbClr val="0B4860"/>
                </a:solidFill>
                <a:effectLst/>
                <a:uLnTx/>
                <a:uFillTx/>
                <a:latin typeface="Work Sans"/>
                <a:sym typeface="Work Sans"/>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a:t>
            </a:fld>
            <a:endParaRPr kumimoji="0" sz="1300" b="1" i="0" u="none" strike="noStrike" kern="0" cap="none" spc="0" normalizeH="0" baseline="0" noProof="0">
              <a:ln>
                <a:noFill/>
              </a:ln>
              <a:solidFill>
                <a:srgbClr val="0B4860"/>
              </a:solidFill>
              <a:effectLst/>
              <a:uLnTx/>
              <a:uFillTx/>
              <a:latin typeface="Work Sans"/>
              <a:sym typeface="Work Sans"/>
            </a:endParaRPr>
          </a:p>
        </p:txBody>
      </p:sp>
    </p:spTree>
    <p:extLst>
      <p:ext uri="{BB962C8B-B14F-4D97-AF65-F5344CB8AC3E}">
        <p14:creationId xmlns:p14="http://schemas.microsoft.com/office/powerpoint/2010/main" val="11392137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04889000"/>
      </p:ext>
    </p:extLst>
  </p:cSld>
  <p:clrMapOvr>
    <a:masterClrMapping/>
  </p:clrMapOvr>
  <p:transition>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35"/>
        <p:cNvGrpSpPr/>
        <p:nvPr/>
      </p:nvGrpSpPr>
      <p:grpSpPr>
        <a:xfrm>
          <a:off x="0" y="0"/>
          <a:ext cx="0" cy="0"/>
          <a:chOff x="0" y="0"/>
          <a:chExt cx="0" cy="0"/>
        </a:xfrm>
      </p:grpSpPr>
      <p:sp>
        <p:nvSpPr>
          <p:cNvPr id="36" name="Google Shape;36;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37553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09676555"/>
      </p:ext>
    </p:extLst>
  </p:cSld>
  <p:clrMapOvr>
    <a:masterClrMapping/>
  </p:clrMapOvr>
  <p:transition>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31988045"/>
      </p:ext>
    </p:extLst>
  </p:cSld>
  <p:clrMapOvr>
    <a:masterClrMapping/>
  </p:clrMapOvr>
  <p:transition>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89941441"/>
      </p:ext>
    </p:extLst>
  </p:cSld>
  <p:clrMapOvr>
    <a:masterClrMapping/>
  </p:clrMapOvr>
  <p:transition>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61535719"/>
      </p:ext>
    </p:extLst>
  </p:cSld>
  <p:clrMapOvr>
    <a:masterClrMapping/>
  </p:clrMapOvr>
  <p:transition>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3433779"/>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81"/>
        <p:cNvGrpSpPr/>
        <p:nvPr/>
      </p:nvGrpSpPr>
      <p:grpSpPr>
        <a:xfrm>
          <a:off x="0" y="0"/>
          <a:ext cx="0" cy="0"/>
          <a:chOff x="0" y="0"/>
          <a:chExt cx="0" cy="0"/>
        </a:xfrm>
      </p:grpSpPr>
      <p:sp>
        <p:nvSpPr>
          <p:cNvPr id="282" name="Google Shape;282;g7333cd4dc1_0_109"/>
          <p:cNvSpPr txBox="1">
            <a:spLocks noGrp="1"/>
          </p:cNvSpPr>
          <p:nvPr>
            <p:ph type="title"/>
          </p:nvPr>
        </p:nvSpPr>
        <p:spPr>
          <a:xfrm>
            <a:off x="635238" y="530359"/>
            <a:ext cx="78975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3" name="Google Shape;283;g7333cd4dc1_0_109"/>
          <p:cNvSpPr txBox="1">
            <a:spLocks noGrp="1"/>
          </p:cNvSpPr>
          <p:nvPr>
            <p:ph type="body" idx="1"/>
          </p:nvPr>
        </p:nvSpPr>
        <p:spPr>
          <a:xfrm>
            <a:off x="628649" y="1525438"/>
            <a:ext cx="6044100" cy="31074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284" name="Google Shape;284;g7333cd4dc1_0_10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5" name="Google Shape;285;g7333cd4dc1_0_109"/>
          <p:cNvSpPr txBox="1">
            <a:spLocks noGrp="1"/>
          </p:cNvSpPr>
          <p:nvPr>
            <p:ph type="body" idx="2"/>
          </p:nvPr>
        </p:nvSpPr>
        <p:spPr>
          <a:xfrm>
            <a:off x="6808265" y="1556328"/>
            <a:ext cx="1645800" cy="1463100"/>
          </a:xfrm>
          <a:prstGeom prst="rect">
            <a:avLst/>
          </a:prstGeom>
          <a:noFill/>
          <a:ln>
            <a:noFill/>
          </a:ln>
        </p:spPr>
        <p:txBody>
          <a:bodyPr spcFirstLastPara="1" wrap="square" lIns="91425" tIns="45700" rIns="91425" bIns="45700" anchor="t" anchorCtr="0">
            <a:noAutofit/>
          </a:bodyPr>
          <a:lstStyle>
            <a:lvl1pPr marL="457200" lvl="0" indent="-330200" algn="l" rtl="0">
              <a:lnSpc>
                <a:spcPct val="100000"/>
              </a:lnSpc>
              <a:spcBef>
                <a:spcPts val="0"/>
              </a:spcBef>
              <a:spcAft>
                <a:spcPts val="0"/>
              </a:spcAft>
              <a:buSzPts val="1600"/>
              <a:buChar char="▪"/>
              <a:defRPr sz="1600"/>
            </a:lvl1pPr>
            <a:lvl2pPr marL="914400" lvl="1" indent="-330200" algn="l" rtl="0">
              <a:lnSpc>
                <a:spcPct val="100000"/>
              </a:lnSpc>
              <a:spcBef>
                <a:spcPts val="0"/>
              </a:spcBef>
              <a:spcAft>
                <a:spcPts val="0"/>
              </a:spcAft>
              <a:buSzPts val="1600"/>
              <a:buChar char="•"/>
              <a:defRPr sz="1600"/>
            </a:lvl2pPr>
            <a:lvl3pPr marL="1371600" lvl="2" indent="-330200" algn="l" rtl="0">
              <a:lnSpc>
                <a:spcPct val="100000"/>
              </a:lnSpc>
              <a:spcBef>
                <a:spcPts val="0"/>
              </a:spcBef>
              <a:spcAft>
                <a:spcPts val="0"/>
              </a:spcAft>
              <a:buSzPts val="1600"/>
              <a:buChar char="‒"/>
              <a:defRPr sz="1600"/>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286" name="Google Shape;286;g7333cd4dc1_0_109"/>
          <p:cNvSpPr txBox="1">
            <a:spLocks noGrp="1"/>
          </p:cNvSpPr>
          <p:nvPr>
            <p:ph type="body" idx="3"/>
          </p:nvPr>
        </p:nvSpPr>
        <p:spPr>
          <a:xfrm>
            <a:off x="6818150" y="3172286"/>
            <a:ext cx="1645800" cy="1463100"/>
          </a:xfrm>
          <a:prstGeom prst="rect">
            <a:avLst/>
          </a:prstGeom>
          <a:noFill/>
          <a:ln>
            <a:noFill/>
          </a:ln>
        </p:spPr>
        <p:txBody>
          <a:bodyPr spcFirstLastPara="1" wrap="square" lIns="91425" tIns="45700" rIns="91425" bIns="45700" anchor="t" anchorCtr="0">
            <a:noAutofit/>
          </a:bodyPr>
          <a:lstStyle>
            <a:lvl1pPr marL="457200" lvl="0" indent="-330200" algn="l" rtl="0">
              <a:lnSpc>
                <a:spcPct val="100000"/>
              </a:lnSpc>
              <a:spcBef>
                <a:spcPts val="0"/>
              </a:spcBef>
              <a:spcAft>
                <a:spcPts val="0"/>
              </a:spcAft>
              <a:buSzPts val="1600"/>
              <a:buChar char="▪"/>
              <a:defRPr sz="1600"/>
            </a:lvl1pPr>
            <a:lvl2pPr marL="914400" lvl="1" indent="-330200" algn="l" rtl="0">
              <a:lnSpc>
                <a:spcPct val="100000"/>
              </a:lnSpc>
              <a:spcBef>
                <a:spcPts val="0"/>
              </a:spcBef>
              <a:spcAft>
                <a:spcPts val="0"/>
              </a:spcAft>
              <a:buSzPts val="1600"/>
              <a:buChar char="•"/>
              <a:defRPr sz="1600"/>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287"/>
        <p:cNvGrpSpPr/>
        <p:nvPr/>
      </p:nvGrpSpPr>
      <p:grpSpPr>
        <a:xfrm>
          <a:off x="0" y="0"/>
          <a:ext cx="0" cy="0"/>
          <a:chOff x="0" y="0"/>
          <a:chExt cx="0" cy="0"/>
        </a:xfrm>
      </p:grpSpPr>
      <p:sp>
        <p:nvSpPr>
          <p:cNvPr id="288" name="Google Shape;288;g7333cd4dc1_0_115"/>
          <p:cNvSpPr txBox="1">
            <a:spLocks noGrp="1"/>
          </p:cNvSpPr>
          <p:nvPr>
            <p:ph type="title"/>
          </p:nvPr>
        </p:nvSpPr>
        <p:spPr>
          <a:xfrm>
            <a:off x="641785" y="508171"/>
            <a:ext cx="78735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9" name="Google Shape;289;g7333cd4dc1_0_115"/>
          <p:cNvSpPr txBox="1">
            <a:spLocks noGrp="1"/>
          </p:cNvSpPr>
          <p:nvPr>
            <p:ph type="body" idx="1"/>
          </p:nvPr>
        </p:nvSpPr>
        <p:spPr>
          <a:xfrm>
            <a:off x="628649" y="1492528"/>
            <a:ext cx="3771900" cy="15546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290" name="Google Shape;290;g7333cd4dc1_0_115"/>
          <p:cNvSpPr txBox="1">
            <a:spLocks noGrp="1"/>
          </p:cNvSpPr>
          <p:nvPr>
            <p:ph type="body" idx="2"/>
          </p:nvPr>
        </p:nvSpPr>
        <p:spPr>
          <a:xfrm>
            <a:off x="628649" y="3113037"/>
            <a:ext cx="3771900" cy="15546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291" name="Google Shape;291;g7333cd4dc1_0_11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92" name="Google Shape;292;g7333cd4dc1_0_115"/>
          <p:cNvSpPr txBox="1">
            <a:spLocks noGrp="1"/>
          </p:cNvSpPr>
          <p:nvPr>
            <p:ph type="body" idx="3"/>
          </p:nvPr>
        </p:nvSpPr>
        <p:spPr>
          <a:xfrm>
            <a:off x="4744687" y="1492528"/>
            <a:ext cx="3771900" cy="15546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293" name="Google Shape;293;g7333cd4dc1_0_115"/>
          <p:cNvSpPr txBox="1">
            <a:spLocks noGrp="1"/>
          </p:cNvSpPr>
          <p:nvPr>
            <p:ph type="body" idx="4"/>
          </p:nvPr>
        </p:nvSpPr>
        <p:spPr>
          <a:xfrm>
            <a:off x="4744687" y="3113037"/>
            <a:ext cx="3771900" cy="15546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B4860"/>
        </a:solidFill>
        <a:effectLst/>
      </p:bgPr>
    </p:bg>
    <p:spTree>
      <p:nvGrpSpPr>
        <p:cNvPr id="1" name="Shape 294"/>
        <p:cNvGrpSpPr/>
        <p:nvPr/>
      </p:nvGrpSpPr>
      <p:grpSpPr>
        <a:xfrm>
          <a:off x="0" y="0"/>
          <a:ext cx="0" cy="0"/>
          <a:chOff x="0" y="0"/>
          <a:chExt cx="0" cy="0"/>
        </a:xfrm>
      </p:grpSpPr>
      <p:sp>
        <p:nvSpPr>
          <p:cNvPr id="295" name="Google Shape;295;g7333cd4dc1_0_122"/>
          <p:cNvSpPr/>
          <p:nvPr/>
        </p:nvSpPr>
        <p:spPr>
          <a:xfrm>
            <a:off x="91440" y="57150"/>
            <a:ext cx="896100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296"/>
        <p:cNvGrpSpPr/>
        <p:nvPr/>
      </p:nvGrpSpPr>
      <p:grpSpPr>
        <a:xfrm>
          <a:off x="0" y="0"/>
          <a:ext cx="0" cy="0"/>
          <a:chOff x="0" y="0"/>
          <a:chExt cx="0" cy="0"/>
        </a:xfrm>
      </p:grpSpPr>
      <p:sp>
        <p:nvSpPr>
          <p:cNvPr id="297" name="Google Shape;297;g7333cd4dc1_0_124"/>
          <p:cNvSpPr txBox="1">
            <a:spLocks noGrp="1"/>
          </p:cNvSpPr>
          <p:nvPr>
            <p:ph type="title"/>
          </p:nvPr>
        </p:nvSpPr>
        <p:spPr>
          <a:xfrm>
            <a:off x="628649" y="530359"/>
            <a:ext cx="78867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8" name="Google Shape;298;g7333cd4dc1_0_124"/>
          <p:cNvSpPr txBox="1">
            <a:spLocks noGrp="1"/>
          </p:cNvSpPr>
          <p:nvPr>
            <p:ph type="body" idx="1"/>
          </p:nvPr>
        </p:nvSpPr>
        <p:spPr>
          <a:xfrm>
            <a:off x="628649" y="1548882"/>
            <a:ext cx="6044100" cy="30837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299" name="Google Shape;299;g7333cd4dc1_0_1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0" name="Google Shape;300;g7333cd4dc1_0_124"/>
          <p:cNvSpPr txBox="1">
            <a:spLocks noGrp="1"/>
          </p:cNvSpPr>
          <p:nvPr>
            <p:ph type="body" idx="2"/>
          </p:nvPr>
        </p:nvSpPr>
        <p:spPr>
          <a:xfrm>
            <a:off x="6808265" y="1548882"/>
            <a:ext cx="1714500" cy="30837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01"/>
        <p:cNvGrpSpPr/>
        <p:nvPr/>
      </p:nvGrpSpPr>
      <p:grpSpPr>
        <a:xfrm>
          <a:off x="0" y="0"/>
          <a:ext cx="0" cy="0"/>
          <a:chOff x="0" y="0"/>
          <a:chExt cx="0" cy="0"/>
        </a:xfrm>
      </p:grpSpPr>
      <p:sp>
        <p:nvSpPr>
          <p:cNvPr id="302" name="Google Shape;302;g7333cd4dc1_0_129"/>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rtl="0">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rtl="0">
              <a:lnSpc>
                <a:spcPct val="115000"/>
              </a:lnSpc>
              <a:spcBef>
                <a:spcPts val="0"/>
              </a:spcBef>
              <a:spcAft>
                <a:spcPts val="0"/>
              </a:spcAft>
              <a:buSzPts val="3200"/>
              <a:buChar char="□"/>
              <a:defRPr sz="3200" i="1"/>
            </a:lvl2pPr>
            <a:lvl3pPr marL="1371600" lvl="2" indent="-431800" algn="l" rtl="0">
              <a:lnSpc>
                <a:spcPct val="115000"/>
              </a:lnSpc>
              <a:spcBef>
                <a:spcPts val="0"/>
              </a:spcBef>
              <a:spcAft>
                <a:spcPts val="0"/>
              </a:spcAft>
              <a:buSzPts val="3200"/>
              <a:buChar char="□"/>
              <a:defRPr sz="3200" i="1"/>
            </a:lvl3pPr>
            <a:lvl4pPr marL="1828800" lvl="3" indent="-431800" algn="l" rtl="0">
              <a:lnSpc>
                <a:spcPct val="115000"/>
              </a:lnSpc>
              <a:spcBef>
                <a:spcPts val="0"/>
              </a:spcBef>
              <a:spcAft>
                <a:spcPts val="0"/>
              </a:spcAft>
              <a:buSzPts val="3200"/>
              <a:buChar char="□"/>
              <a:defRPr sz="3200" i="1"/>
            </a:lvl4pPr>
            <a:lvl5pPr marL="2286000" lvl="4" indent="-431800" algn="l" rtl="0">
              <a:lnSpc>
                <a:spcPct val="115000"/>
              </a:lnSpc>
              <a:spcBef>
                <a:spcPts val="0"/>
              </a:spcBef>
              <a:spcAft>
                <a:spcPts val="0"/>
              </a:spcAft>
              <a:buSzPts val="3200"/>
              <a:buChar char="○"/>
              <a:defRPr sz="3200" i="1"/>
            </a:lvl5pPr>
            <a:lvl6pPr marL="2743200" lvl="5" indent="-431800" algn="l" rtl="0">
              <a:lnSpc>
                <a:spcPct val="115000"/>
              </a:lnSpc>
              <a:spcBef>
                <a:spcPts val="0"/>
              </a:spcBef>
              <a:spcAft>
                <a:spcPts val="0"/>
              </a:spcAft>
              <a:buSzPts val="3200"/>
              <a:buChar char="■"/>
              <a:defRPr sz="3200" i="1"/>
            </a:lvl6pPr>
            <a:lvl7pPr marL="3200400" lvl="6" indent="-431800" algn="l" rtl="0">
              <a:lnSpc>
                <a:spcPct val="115000"/>
              </a:lnSpc>
              <a:spcBef>
                <a:spcPts val="0"/>
              </a:spcBef>
              <a:spcAft>
                <a:spcPts val="0"/>
              </a:spcAft>
              <a:buSzPts val="3200"/>
              <a:buChar char="●"/>
              <a:defRPr sz="3200" i="1"/>
            </a:lvl7pPr>
            <a:lvl8pPr marL="3657600" lvl="7" indent="-431800" algn="l" rtl="0">
              <a:lnSpc>
                <a:spcPct val="115000"/>
              </a:lnSpc>
              <a:spcBef>
                <a:spcPts val="0"/>
              </a:spcBef>
              <a:spcAft>
                <a:spcPts val="0"/>
              </a:spcAft>
              <a:buSzPts val="3200"/>
              <a:buChar char="○"/>
              <a:defRPr sz="3200" i="1"/>
            </a:lvl8pPr>
            <a:lvl9pPr marL="4114800" lvl="8" indent="-431800" algn="l" rtl="0">
              <a:lnSpc>
                <a:spcPct val="115000"/>
              </a:lnSpc>
              <a:spcBef>
                <a:spcPts val="0"/>
              </a:spcBef>
              <a:spcAft>
                <a:spcPts val="0"/>
              </a:spcAft>
              <a:buSzPts val="3200"/>
              <a:buChar char="■"/>
              <a:defRPr sz="3200" i="1"/>
            </a:lvl9pPr>
          </a:lstStyle>
          <a:p>
            <a:endParaRPr/>
          </a:p>
        </p:txBody>
      </p:sp>
      <p:sp>
        <p:nvSpPr>
          <p:cNvPr id="303" name="Google Shape;303;g7333cd4dc1_0_129"/>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g7333cd4dc1_0_129"/>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305" name="Google Shape;305;g7333cd4dc1_0_129"/>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6"/>
        <p:cNvGrpSpPr/>
        <p:nvPr/>
      </p:nvGrpSpPr>
      <p:grpSpPr>
        <a:xfrm>
          <a:off x="0" y="0"/>
          <a:ext cx="0" cy="0"/>
          <a:chOff x="0" y="0"/>
          <a:chExt cx="0" cy="0"/>
        </a:xfrm>
      </p:grpSpPr>
      <p:sp>
        <p:nvSpPr>
          <p:cNvPr id="307" name="Google Shape;307;g7333cd4dc1_0_134"/>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4000"/>
              <a:buNone/>
              <a:defRPr/>
            </a:lvl1pPr>
            <a:lvl2pPr lvl="1" algn="l" rtl="0">
              <a:lnSpc>
                <a:spcPct val="100000"/>
              </a:lnSpc>
              <a:spcBef>
                <a:spcPts val="0"/>
              </a:spcBef>
              <a:spcAft>
                <a:spcPts val="0"/>
              </a:spcAft>
              <a:buSzPts val="4000"/>
              <a:buNone/>
              <a:defRPr/>
            </a:lvl2pPr>
            <a:lvl3pPr lvl="2" algn="l" rtl="0">
              <a:lnSpc>
                <a:spcPct val="100000"/>
              </a:lnSpc>
              <a:spcBef>
                <a:spcPts val="0"/>
              </a:spcBef>
              <a:spcAft>
                <a:spcPts val="0"/>
              </a:spcAft>
              <a:buSzPts val="4000"/>
              <a:buNone/>
              <a:defRPr/>
            </a:lvl3pPr>
            <a:lvl4pPr lvl="3" algn="l" rtl="0">
              <a:lnSpc>
                <a:spcPct val="100000"/>
              </a:lnSpc>
              <a:spcBef>
                <a:spcPts val="0"/>
              </a:spcBef>
              <a:spcAft>
                <a:spcPts val="0"/>
              </a:spcAft>
              <a:buSzPts val="4000"/>
              <a:buNone/>
              <a:defRPr/>
            </a:lvl4pPr>
            <a:lvl5pPr lvl="4" algn="l" rtl="0">
              <a:lnSpc>
                <a:spcPct val="100000"/>
              </a:lnSpc>
              <a:spcBef>
                <a:spcPts val="0"/>
              </a:spcBef>
              <a:spcAft>
                <a:spcPts val="0"/>
              </a:spcAft>
              <a:buSzPts val="4000"/>
              <a:buNone/>
              <a:defRPr/>
            </a:lvl5pPr>
            <a:lvl6pPr lvl="5" algn="l" rtl="0">
              <a:lnSpc>
                <a:spcPct val="100000"/>
              </a:lnSpc>
              <a:spcBef>
                <a:spcPts val="0"/>
              </a:spcBef>
              <a:spcAft>
                <a:spcPts val="0"/>
              </a:spcAft>
              <a:buSzPts val="4000"/>
              <a:buNone/>
              <a:defRPr/>
            </a:lvl6pPr>
            <a:lvl7pPr lvl="6" algn="l" rtl="0">
              <a:lnSpc>
                <a:spcPct val="100000"/>
              </a:lnSpc>
              <a:spcBef>
                <a:spcPts val="0"/>
              </a:spcBef>
              <a:spcAft>
                <a:spcPts val="0"/>
              </a:spcAft>
              <a:buSzPts val="4000"/>
              <a:buNone/>
              <a:defRPr/>
            </a:lvl7pPr>
            <a:lvl8pPr lvl="7" algn="l" rtl="0">
              <a:lnSpc>
                <a:spcPct val="100000"/>
              </a:lnSpc>
              <a:spcBef>
                <a:spcPts val="0"/>
              </a:spcBef>
              <a:spcAft>
                <a:spcPts val="0"/>
              </a:spcAft>
              <a:buSzPts val="4000"/>
              <a:buNone/>
              <a:defRPr/>
            </a:lvl8pPr>
            <a:lvl9pPr lvl="8" algn="l" rtl="0">
              <a:lnSpc>
                <a:spcPct val="100000"/>
              </a:lnSpc>
              <a:spcBef>
                <a:spcPts val="0"/>
              </a:spcBef>
              <a:spcAft>
                <a:spcPts val="0"/>
              </a:spcAft>
              <a:buSzPts val="4000"/>
              <a:buNone/>
              <a:defRPr/>
            </a:lvl9pPr>
          </a:lstStyle>
          <a:p>
            <a:endParaRPr/>
          </a:p>
        </p:txBody>
      </p:sp>
      <p:sp>
        <p:nvSpPr>
          <p:cNvPr id="308" name="Google Shape;308;g7333cd4dc1_0_134"/>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rtl="0">
              <a:lnSpc>
                <a:spcPct val="100000"/>
              </a:lnSpc>
              <a:spcBef>
                <a:spcPts val="600"/>
              </a:spcBef>
              <a:spcAft>
                <a:spcPts val="0"/>
              </a:spcAft>
              <a:buSzPts val="1600"/>
              <a:buFont typeface="Noto Sans Symbols"/>
              <a:buChar char="❑"/>
              <a:defRPr sz="1600"/>
            </a:lvl1pPr>
            <a:lvl2pPr marL="914400" lvl="1" indent="-330200" algn="l" rtl="0">
              <a:lnSpc>
                <a:spcPct val="100000"/>
              </a:lnSpc>
              <a:spcBef>
                <a:spcPts val="0"/>
              </a:spcBef>
              <a:spcAft>
                <a:spcPts val="0"/>
              </a:spcAft>
              <a:buSzPts val="1600"/>
              <a:buChar char="□"/>
              <a:defRPr sz="1600"/>
            </a:lvl2pPr>
            <a:lvl3pPr marL="1371600" lvl="2" indent="-330200" algn="l" rtl="0">
              <a:lnSpc>
                <a:spcPct val="100000"/>
              </a:lnSpc>
              <a:spcBef>
                <a:spcPts val="0"/>
              </a:spcBef>
              <a:spcAft>
                <a:spcPts val="0"/>
              </a:spcAft>
              <a:buSzPts val="1600"/>
              <a:buChar char="□"/>
              <a:defRPr sz="1600"/>
            </a:lvl3pPr>
            <a:lvl4pPr marL="1828800" lvl="3" indent="-330200" algn="l" rtl="0">
              <a:lnSpc>
                <a:spcPct val="100000"/>
              </a:lnSpc>
              <a:spcBef>
                <a:spcPts val="0"/>
              </a:spcBef>
              <a:spcAft>
                <a:spcPts val="0"/>
              </a:spcAft>
              <a:buSzPts val="1600"/>
              <a:buChar char="□"/>
              <a:defRPr sz="1600"/>
            </a:lvl4pPr>
            <a:lvl5pPr marL="2286000" lvl="4" indent="-330200" algn="l" rtl="0">
              <a:lnSpc>
                <a:spcPct val="100000"/>
              </a:lnSpc>
              <a:spcBef>
                <a:spcPts val="0"/>
              </a:spcBef>
              <a:spcAft>
                <a:spcPts val="0"/>
              </a:spcAft>
              <a:buSzPts val="1600"/>
              <a:buChar char="○"/>
              <a:defRPr sz="1600"/>
            </a:lvl5pPr>
            <a:lvl6pPr marL="2743200" lvl="5" indent="-330200" algn="l" rtl="0">
              <a:lnSpc>
                <a:spcPct val="100000"/>
              </a:lnSpc>
              <a:spcBef>
                <a:spcPts val="0"/>
              </a:spcBef>
              <a:spcAft>
                <a:spcPts val="0"/>
              </a:spcAft>
              <a:buSzPts val="1600"/>
              <a:buChar char="■"/>
              <a:defRPr sz="1600"/>
            </a:lvl6pPr>
            <a:lvl7pPr marL="3200400" lvl="6" indent="-330200" algn="l" rtl="0">
              <a:lnSpc>
                <a:spcPct val="100000"/>
              </a:lnSpc>
              <a:spcBef>
                <a:spcPts val="0"/>
              </a:spcBef>
              <a:spcAft>
                <a:spcPts val="0"/>
              </a:spcAft>
              <a:buSzPts val="1600"/>
              <a:buChar char="●"/>
              <a:defRPr sz="1600"/>
            </a:lvl7pPr>
            <a:lvl8pPr marL="3657600" lvl="7" indent="-330200" algn="l" rtl="0">
              <a:lnSpc>
                <a:spcPct val="100000"/>
              </a:lnSpc>
              <a:spcBef>
                <a:spcPts val="0"/>
              </a:spcBef>
              <a:spcAft>
                <a:spcPts val="0"/>
              </a:spcAft>
              <a:buSzPts val="1600"/>
              <a:buChar char="○"/>
              <a:defRPr sz="1600"/>
            </a:lvl8pPr>
            <a:lvl9pPr marL="4114800" lvl="8" indent="-330200" algn="l" rtl="0">
              <a:lnSpc>
                <a:spcPct val="100000"/>
              </a:lnSpc>
              <a:spcBef>
                <a:spcPts val="0"/>
              </a:spcBef>
              <a:spcAft>
                <a:spcPts val="0"/>
              </a:spcAft>
              <a:buSzPts val="1600"/>
              <a:buChar char="■"/>
              <a:defRPr sz="1600"/>
            </a:lvl9pPr>
          </a:lstStyle>
          <a:p>
            <a:endParaRPr/>
          </a:p>
        </p:txBody>
      </p:sp>
      <p:sp>
        <p:nvSpPr>
          <p:cNvPr id="309" name="Google Shape;309;g7333cd4dc1_0_134"/>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rtl="0">
              <a:lnSpc>
                <a:spcPct val="100000"/>
              </a:lnSpc>
              <a:spcBef>
                <a:spcPts val="600"/>
              </a:spcBef>
              <a:spcAft>
                <a:spcPts val="0"/>
              </a:spcAft>
              <a:buSzPts val="1600"/>
              <a:buFont typeface="Noto Sans Symbols"/>
              <a:buChar char="❑"/>
              <a:defRPr sz="1600"/>
            </a:lvl1pPr>
            <a:lvl2pPr marL="914400" lvl="1" indent="-330200" algn="l" rtl="0">
              <a:lnSpc>
                <a:spcPct val="100000"/>
              </a:lnSpc>
              <a:spcBef>
                <a:spcPts val="0"/>
              </a:spcBef>
              <a:spcAft>
                <a:spcPts val="0"/>
              </a:spcAft>
              <a:buSzPts val="1600"/>
              <a:buChar char="□"/>
              <a:defRPr sz="1600"/>
            </a:lvl2pPr>
            <a:lvl3pPr marL="1371600" lvl="2" indent="-330200" algn="l" rtl="0">
              <a:lnSpc>
                <a:spcPct val="100000"/>
              </a:lnSpc>
              <a:spcBef>
                <a:spcPts val="0"/>
              </a:spcBef>
              <a:spcAft>
                <a:spcPts val="0"/>
              </a:spcAft>
              <a:buSzPts val="1600"/>
              <a:buChar char="□"/>
              <a:defRPr sz="1600"/>
            </a:lvl3pPr>
            <a:lvl4pPr marL="1828800" lvl="3" indent="-330200" algn="l" rtl="0">
              <a:lnSpc>
                <a:spcPct val="100000"/>
              </a:lnSpc>
              <a:spcBef>
                <a:spcPts val="0"/>
              </a:spcBef>
              <a:spcAft>
                <a:spcPts val="0"/>
              </a:spcAft>
              <a:buSzPts val="1600"/>
              <a:buChar char="□"/>
              <a:defRPr sz="1600"/>
            </a:lvl4pPr>
            <a:lvl5pPr marL="2286000" lvl="4" indent="-330200" algn="l" rtl="0">
              <a:lnSpc>
                <a:spcPct val="100000"/>
              </a:lnSpc>
              <a:spcBef>
                <a:spcPts val="0"/>
              </a:spcBef>
              <a:spcAft>
                <a:spcPts val="0"/>
              </a:spcAft>
              <a:buSzPts val="1600"/>
              <a:buChar char="○"/>
              <a:defRPr sz="1600"/>
            </a:lvl5pPr>
            <a:lvl6pPr marL="2743200" lvl="5" indent="-330200" algn="l" rtl="0">
              <a:lnSpc>
                <a:spcPct val="100000"/>
              </a:lnSpc>
              <a:spcBef>
                <a:spcPts val="0"/>
              </a:spcBef>
              <a:spcAft>
                <a:spcPts val="0"/>
              </a:spcAft>
              <a:buSzPts val="1600"/>
              <a:buChar char="■"/>
              <a:defRPr sz="1600"/>
            </a:lvl6pPr>
            <a:lvl7pPr marL="3200400" lvl="6" indent="-330200" algn="l" rtl="0">
              <a:lnSpc>
                <a:spcPct val="100000"/>
              </a:lnSpc>
              <a:spcBef>
                <a:spcPts val="0"/>
              </a:spcBef>
              <a:spcAft>
                <a:spcPts val="0"/>
              </a:spcAft>
              <a:buSzPts val="1600"/>
              <a:buChar char="●"/>
              <a:defRPr sz="1600"/>
            </a:lvl7pPr>
            <a:lvl8pPr marL="3657600" lvl="7" indent="-330200" algn="l" rtl="0">
              <a:lnSpc>
                <a:spcPct val="100000"/>
              </a:lnSpc>
              <a:spcBef>
                <a:spcPts val="0"/>
              </a:spcBef>
              <a:spcAft>
                <a:spcPts val="0"/>
              </a:spcAft>
              <a:buSzPts val="1600"/>
              <a:buChar char="○"/>
              <a:defRPr sz="1600"/>
            </a:lvl8pPr>
            <a:lvl9pPr marL="4114800" lvl="8" indent="-330200" algn="l" rtl="0">
              <a:lnSpc>
                <a:spcPct val="100000"/>
              </a:lnSpc>
              <a:spcBef>
                <a:spcPts val="0"/>
              </a:spcBef>
              <a:spcAft>
                <a:spcPts val="0"/>
              </a:spcAft>
              <a:buSzPts val="1600"/>
              <a:buChar char="■"/>
              <a:defRPr sz="1600"/>
            </a:lvl9pPr>
          </a:lstStyle>
          <a:p>
            <a:endParaRPr/>
          </a:p>
        </p:txBody>
      </p:sp>
      <p:sp>
        <p:nvSpPr>
          <p:cNvPr id="310" name="Google Shape;310;g7333cd4dc1_0_134"/>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2"/>
        <p:cNvGrpSpPr/>
        <p:nvPr/>
      </p:nvGrpSpPr>
      <p:grpSpPr>
        <a:xfrm>
          <a:off x="0" y="0"/>
          <a:ext cx="0" cy="0"/>
          <a:chOff x="0" y="0"/>
          <a:chExt cx="0" cy="0"/>
        </a:xfrm>
      </p:grpSpPr>
      <p:sp>
        <p:nvSpPr>
          <p:cNvPr id="23" name="Google Shape;23;p47"/>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7"/>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4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47"/>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47"/>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311"/>
        <p:cNvGrpSpPr/>
        <p:nvPr/>
      </p:nvGrpSpPr>
      <p:grpSpPr>
        <a:xfrm>
          <a:off x="0" y="0"/>
          <a:ext cx="0" cy="0"/>
          <a:chOff x="0" y="0"/>
          <a:chExt cx="0" cy="0"/>
        </a:xfrm>
      </p:grpSpPr>
      <p:sp>
        <p:nvSpPr>
          <p:cNvPr id="312" name="Google Shape;312;g7333cd4dc1_0_139"/>
          <p:cNvSpPr txBox="1">
            <a:spLocks noGrp="1"/>
          </p:cNvSpPr>
          <p:nvPr>
            <p:ph type="title"/>
          </p:nvPr>
        </p:nvSpPr>
        <p:spPr>
          <a:xfrm>
            <a:off x="627413" y="549875"/>
            <a:ext cx="78879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3" name="Google Shape;313;g7333cd4dc1_0_139"/>
          <p:cNvSpPr txBox="1">
            <a:spLocks noGrp="1"/>
          </p:cNvSpPr>
          <p:nvPr>
            <p:ph type="body" idx="1"/>
          </p:nvPr>
        </p:nvSpPr>
        <p:spPr>
          <a:xfrm>
            <a:off x="628649" y="1517779"/>
            <a:ext cx="1714500" cy="30759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14" name="Google Shape;314;g7333cd4dc1_0_1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5" name="Google Shape;315;g7333cd4dc1_0_139"/>
          <p:cNvSpPr txBox="1">
            <a:spLocks noGrp="1"/>
          </p:cNvSpPr>
          <p:nvPr>
            <p:ph type="body" idx="2"/>
          </p:nvPr>
        </p:nvSpPr>
        <p:spPr>
          <a:xfrm>
            <a:off x="2465173" y="1517779"/>
            <a:ext cx="6051300" cy="30759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316"/>
        <p:cNvGrpSpPr/>
        <p:nvPr/>
      </p:nvGrpSpPr>
      <p:grpSpPr>
        <a:xfrm>
          <a:off x="0" y="0"/>
          <a:ext cx="0" cy="0"/>
          <a:chOff x="0" y="0"/>
          <a:chExt cx="0" cy="0"/>
        </a:xfrm>
      </p:grpSpPr>
      <p:sp>
        <p:nvSpPr>
          <p:cNvPr id="317" name="Google Shape;317;g7333cd4dc1_0_144"/>
          <p:cNvSpPr txBox="1">
            <a:spLocks noGrp="1"/>
          </p:cNvSpPr>
          <p:nvPr>
            <p:ph type="title"/>
          </p:nvPr>
        </p:nvSpPr>
        <p:spPr>
          <a:xfrm>
            <a:off x="626560" y="530359"/>
            <a:ext cx="79326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8" name="Google Shape;318;g7333cd4dc1_0_144"/>
          <p:cNvSpPr txBox="1">
            <a:spLocks noGrp="1"/>
          </p:cNvSpPr>
          <p:nvPr>
            <p:ph type="body" idx="1"/>
          </p:nvPr>
        </p:nvSpPr>
        <p:spPr>
          <a:xfrm>
            <a:off x="6286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30200" algn="l" rtl="0">
              <a:lnSpc>
                <a:spcPct val="100000"/>
              </a:lnSpc>
              <a:spcBef>
                <a:spcPts val="0"/>
              </a:spcBef>
              <a:spcAft>
                <a:spcPts val="0"/>
              </a:spcAft>
              <a:buSzPts val="16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19" name="Google Shape;319;g7333cd4dc1_0_144"/>
          <p:cNvSpPr txBox="1">
            <a:spLocks noGrp="1"/>
          </p:cNvSpPr>
          <p:nvPr>
            <p:ph type="body" idx="2"/>
          </p:nvPr>
        </p:nvSpPr>
        <p:spPr>
          <a:xfrm>
            <a:off x="33718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30200" algn="l" rtl="0">
              <a:lnSpc>
                <a:spcPct val="100000"/>
              </a:lnSpc>
              <a:spcBef>
                <a:spcPts val="0"/>
              </a:spcBef>
              <a:spcAft>
                <a:spcPts val="0"/>
              </a:spcAft>
              <a:buSzPts val="16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20" name="Google Shape;320;g7333cd4dc1_0_14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1" name="Google Shape;321;g7333cd4dc1_0_144"/>
          <p:cNvSpPr txBox="1">
            <a:spLocks noGrp="1"/>
          </p:cNvSpPr>
          <p:nvPr>
            <p:ph type="body" idx="3"/>
          </p:nvPr>
        </p:nvSpPr>
        <p:spPr>
          <a:xfrm>
            <a:off x="61150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30200" algn="l" rtl="0">
              <a:lnSpc>
                <a:spcPct val="100000"/>
              </a:lnSpc>
              <a:spcBef>
                <a:spcPts val="0"/>
              </a:spcBef>
              <a:spcAft>
                <a:spcPts val="0"/>
              </a:spcAft>
              <a:buSzPts val="16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322"/>
        <p:cNvGrpSpPr/>
        <p:nvPr/>
      </p:nvGrpSpPr>
      <p:grpSpPr>
        <a:xfrm>
          <a:off x="0" y="0"/>
          <a:ext cx="0" cy="0"/>
          <a:chOff x="0" y="0"/>
          <a:chExt cx="0" cy="0"/>
        </a:xfrm>
      </p:grpSpPr>
      <p:sp>
        <p:nvSpPr>
          <p:cNvPr id="323" name="Google Shape;323;g7333cd4dc1_0_150"/>
          <p:cNvSpPr txBox="1">
            <a:spLocks noGrp="1"/>
          </p:cNvSpPr>
          <p:nvPr>
            <p:ph type="title"/>
          </p:nvPr>
        </p:nvSpPr>
        <p:spPr>
          <a:xfrm>
            <a:off x="620333" y="530359"/>
            <a:ext cx="78951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4" name="Google Shape;324;g7333cd4dc1_0_150"/>
          <p:cNvSpPr txBox="1">
            <a:spLocks noGrp="1"/>
          </p:cNvSpPr>
          <p:nvPr>
            <p:ph type="body" idx="1"/>
          </p:nvPr>
        </p:nvSpPr>
        <p:spPr>
          <a:xfrm>
            <a:off x="628649" y="1579177"/>
            <a:ext cx="1737300" cy="1280100"/>
          </a:xfrm>
          <a:prstGeom prst="rect">
            <a:avLst/>
          </a:prstGeom>
          <a:noFill/>
          <a:ln>
            <a:noFill/>
          </a:ln>
        </p:spPr>
        <p:txBody>
          <a:bodyPr spcFirstLastPara="1" wrap="square" lIns="91425" tIns="45700" rIns="91425" bIns="45700" anchor="t" anchorCtr="0">
            <a:noAutofit/>
          </a:bodyPr>
          <a:lstStyle>
            <a:lvl1pPr marL="457200" lvl="0" indent="-317500" algn="l" rtl="0">
              <a:lnSpc>
                <a:spcPct val="100000"/>
              </a:lnSpc>
              <a:spcBef>
                <a:spcPts val="0"/>
              </a:spcBef>
              <a:spcAft>
                <a:spcPts val="0"/>
              </a:spcAft>
              <a:buSzPts val="1400"/>
              <a:buChar char="▪"/>
              <a:defRPr sz="1400"/>
            </a:lvl1pPr>
            <a:lvl2pPr marL="914400" lvl="1" indent="-317500" algn="l" rtl="0">
              <a:lnSpc>
                <a:spcPct val="100000"/>
              </a:lnSpc>
              <a:spcBef>
                <a:spcPts val="0"/>
              </a:spcBef>
              <a:spcAft>
                <a:spcPts val="0"/>
              </a:spcAft>
              <a:buSzPts val="1400"/>
              <a:buChar char="•"/>
              <a:defRPr sz="1400"/>
            </a:lvl2pPr>
            <a:lvl3pPr marL="1371600" lvl="2" indent="-330200" algn="l" rtl="0">
              <a:lnSpc>
                <a:spcPct val="100000"/>
              </a:lnSpc>
              <a:spcBef>
                <a:spcPts val="0"/>
              </a:spcBef>
              <a:spcAft>
                <a:spcPts val="0"/>
              </a:spcAft>
              <a:buSzPts val="1600"/>
              <a:buChar char="‒"/>
              <a:defRPr sz="1600"/>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25" name="Google Shape;325;g7333cd4dc1_0_150"/>
          <p:cNvSpPr txBox="1">
            <a:spLocks noGrp="1"/>
          </p:cNvSpPr>
          <p:nvPr>
            <p:ph type="body" idx="2"/>
          </p:nvPr>
        </p:nvSpPr>
        <p:spPr>
          <a:xfrm>
            <a:off x="628649" y="2984866"/>
            <a:ext cx="1737300" cy="1280100"/>
          </a:xfrm>
          <a:prstGeom prst="rect">
            <a:avLst/>
          </a:prstGeom>
          <a:noFill/>
          <a:ln>
            <a:noFill/>
          </a:ln>
        </p:spPr>
        <p:txBody>
          <a:bodyPr spcFirstLastPara="1" wrap="square" lIns="91425" tIns="45700" rIns="91425" bIns="45700" anchor="t" anchorCtr="0">
            <a:noAutofit/>
          </a:bodyPr>
          <a:lstStyle>
            <a:lvl1pPr marL="457200" lvl="0" indent="-317500" algn="l" rtl="0">
              <a:lnSpc>
                <a:spcPct val="100000"/>
              </a:lnSpc>
              <a:spcBef>
                <a:spcPts val="0"/>
              </a:spcBef>
              <a:spcAft>
                <a:spcPts val="0"/>
              </a:spcAft>
              <a:buSzPts val="1400"/>
              <a:buChar char="▪"/>
              <a:defRPr sz="1400"/>
            </a:lvl1pPr>
            <a:lvl2pPr marL="914400" lvl="1" indent="-317500" algn="l" rtl="0">
              <a:lnSpc>
                <a:spcPct val="100000"/>
              </a:lnSpc>
              <a:spcBef>
                <a:spcPts val="0"/>
              </a:spcBef>
              <a:spcAft>
                <a:spcPts val="0"/>
              </a:spcAft>
              <a:buSzPts val="1400"/>
              <a:buChar char="•"/>
              <a:defRPr sz="1400"/>
            </a:lvl2pPr>
            <a:lvl3pPr marL="1371600" lvl="2" indent="-330200" algn="l" rtl="0">
              <a:lnSpc>
                <a:spcPct val="100000"/>
              </a:lnSpc>
              <a:spcBef>
                <a:spcPts val="0"/>
              </a:spcBef>
              <a:spcAft>
                <a:spcPts val="0"/>
              </a:spcAft>
              <a:buSzPts val="1600"/>
              <a:buChar char="‒"/>
              <a:defRPr sz="1600"/>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26" name="Google Shape;326;g7333cd4dc1_0_15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7" name="Google Shape;327;g7333cd4dc1_0_150"/>
          <p:cNvSpPr txBox="1">
            <a:spLocks noGrp="1"/>
          </p:cNvSpPr>
          <p:nvPr>
            <p:ph type="body" idx="3"/>
          </p:nvPr>
        </p:nvSpPr>
        <p:spPr>
          <a:xfrm>
            <a:off x="2465173" y="1579983"/>
            <a:ext cx="6051300" cy="3013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328"/>
        <p:cNvGrpSpPr/>
        <p:nvPr/>
      </p:nvGrpSpPr>
      <p:grpSpPr>
        <a:xfrm>
          <a:off x="0" y="0"/>
          <a:ext cx="0" cy="0"/>
          <a:chOff x="0" y="0"/>
          <a:chExt cx="0" cy="0"/>
        </a:xfrm>
      </p:grpSpPr>
      <p:sp>
        <p:nvSpPr>
          <p:cNvPr id="329" name="Google Shape;329;g7333cd4dc1_0_156"/>
          <p:cNvSpPr txBox="1">
            <a:spLocks noGrp="1"/>
          </p:cNvSpPr>
          <p:nvPr>
            <p:ph type="title"/>
          </p:nvPr>
        </p:nvSpPr>
        <p:spPr>
          <a:xfrm>
            <a:off x="628147" y="530359"/>
            <a:ext cx="7887300" cy="914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0" name="Google Shape;330;g7333cd4dc1_0_156"/>
          <p:cNvSpPr txBox="1">
            <a:spLocks noGrp="1"/>
          </p:cNvSpPr>
          <p:nvPr>
            <p:ph type="body" idx="1"/>
          </p:nvPr>
        </p:nvSpPr>
        <p:spPr>
          <a:xfrm>
            <a:off x="62864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31" name="Google Shape;331;g7333cd4dc1_0_156"/>
          <p:cNvSpPr txBox="1">
            <a:spLocks noGrp="1"/>
          </p:cNvSpPr>
          <p:nvPr>
            <p:ph type="body" idx="2"/>
          </p:nvPr>
        </p:nvSpPr>
        <p:spPr>
          <a:xfrm>
            <a:off x="264032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32" name="Google Shape;332;g7333cd4dc1_0_15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3" name="Google Shape;333;g7333cd4dc1_0_156"/>
          <p:cNvSpPr txBox="1">
            <a:spLocks noGrp="1"/>
          </p:cNvSpPr>
          <p:nvPr>
            <p:ph type="body" idx="3"/>
          </p:nvPr>
        </p:nvSpPr>
        <p:spPr>
          <a:xfrm>
            <a:off x="465200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34" name="Google Shape;334;g7333cd4dc1_0_156"/>
          <p:cNvSpPr txBox="1">
            <a:spLocks noGrp="1"/>
          </p:cNvSpPr>
          <p:nvPr>
            <p:ph type="body" idx="4"/>
          </p:nvPr>
        </p:nvSpPr>
        <p:spPr>
          <a:xfrm>
            <a:off x="666368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55600" algn="l" rtl="0">
              <a:lnSpc>
                <a:spcPct val="100000"/>
              </a:lnSpc>
              <a:spcBef>
                <a:spcPts val="0"/>
              </a:spcBef>
              <a:spcAft>
                <a:spcPts val="0"/>
              </a:spcAft>
              <a:buSzPts val="2000"/>
              <a:buChar char="•"/>
              <a:defRPr/>
            </a:lvl2pPr>
            <a:lvl3pPr marL="1371600" lvl="2" indent="-330200" algn="l" rtl="0">
              <a:lnSpc>
                <a:spcPct val="100000"/>
              </a:lnSpc>
              <a:spcBef>
                <a:spcPts val="0"/>
              </a:spcBef>
              <a:spcAft>
                <a:spcPts val="0"/>
              </a:spcAft>
              <a:buSzPts val="16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5"/>
        <p:cNvGrpSpPr/>
        <p:nvPr/>
      </p:nvGrpSpPr>
      <p:grpSpPr>
        <a:xfrm>
          <a:off x="0" y="0"/>
          <a:ext cx="0" cy="0"/>
          <a:chOff x="0" y="0"/>
          <a:chExt cx="0" cy="0"/>
        </a:xfrm>
      </p:grpSpPr>
      <p:sp>
        <p:nvSpPr>
          <p:cNvPr id="336" name="Google Shape;336;g7333cd4dc1_0_16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7" name="Google Shape;337;g7333cd4dc1_0_163"/>
          <p:cNvSpPr txBox="1">
            <a:spLocks noGrp="1"/>
          </p:cNvSpPr>
          <p:nvPr>
            <p:ph type="body" idx="1"/>
          </p:nvPr>
        </p:nvSpPr>
        <p:spPr>
          <a:xfrm>
            <a:off x="629842" y="1241468"/>
            <a:ext cx="38682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0"/>
              </a:spcBef>
              <a:spcAft>
                <a:spcPts val="0"/>
              </a:spcAft>
              <a:buSzPts val="1800"/>
              <a:buNone/>
              <a:defRPr sz="1800" b="1"/>
            </a:lvl1pPr>
            <a:lvl2pPr marL="914400" lvl="1" indent="-228600" algn="l" rtl="0">
              <a:lnSpc>
                <a:spcPct val="100000"/>
              </a:lnSpc>
              <a:spcBef>
                <a:spcPts val="0"/>
              </a:spcBef>
              <a:spcAft>
                <a:spcPts val="0"/>
              </a:spcAft>
              <a:buSzPts val="1500"/>
              <a:buNone/>
              <a:defRPr sz="1500" b="1"/>
            </a:lvl2pPr>
            <a:lvl3pPr marL="1371600" lvl="2" indent="-228600" algn="l" rtl="0">
              <a:lnSpc>
                <a:spcPct val="100000"/>
              </a:lnSpc>
              <a:spcBef>
                <a:spcPts val="0"/>
              </a:spcBef>
              <a:spcAft>
                <a:spcPts val="0"/>
              </a:spcAft>
              <a:buSzPts val="1350"/>
              <a:buNone/>
              <a:defRPr sz="1350" b="1"/>
            </a:lvl3pPr>
            <a:lvl4pPr marL="1828800" lvl="3" indent="-228600" algn="l" rtl="0">
              <a:lnSpc>
                <a:spcPct val="100000"/>
              </a:lnSpc>
              <a:spcBef>
                <a:spcPts val="0"/>
              </a:spcBef>
              <a:spcAft>
                <a:spcPts val="0"/>
              </a:spcAft>
              <a:buSzPts val="1200"/>
              <a:buNone/>
              <a:defRPr sz="1200" b="1"/>
            </a:lvl4pPr>
            <a:lvl5pPr marL="2286000" lvl="4" indent="-228600" algn="l" rtl="0">
              <a:lnSpc>
                <a:spcPct val="100000"/>
              </a:lnSpc>
              <a:spcBef>
                <a:spcPts val="0"/>
              </a:spcBef>
              <a:spcAft>
                <a:spcPts val="0"/>
              </a:spcAft>
              <a:buSzPts val="1200"/>
              <a:buNone/>
              <a:defRPr sz="1200" b="1"/>
            </a:lvl5pPr>
            <a:lvl6pPr marL="2743200" lvl="5" indent="-228600" algn="l" rtl="0">
              <a:lnSpc>
                <a:spcPct val="100000"/>
              </a:lnSpc>
              <a:spcBef>
                <a:spcPts val="0"/>
              </a:spcBef>
              <a:spcAft>
                <a:spcPts val="0"/>
              </a:spcAft>
              <a:buSzPts val="1200"/>
              <a:buNone/>
              <a:defRPr sz="1200" b="1"/>
            </a:lvl6pPr>
            <a:lvl7pPr marL="3200400" lvl="6" indent="-228600" algn="l" rtl="0">
              <a:lnSpc>
                <a:spcPct val="100000"/>
              </a:lnSpc>
              <a:spcBef>
                <a:spcPts val="0"/>
              </a:spcBef>
              <a:spcAft>
                <a:spcPts val="0"/>
              </a:spcAft>
              <a:buSzPts val="1200"/>
              <a:buNone/>
              <a:defRPr sz="1200" b="1"/>
            </a:lvl7pPr>
            <a:lvl8pPr marL="3657600" lvl="7" indent="-228600" algn="l" rtl="0">
              <a:lnSpc>
                <a:spcPct val="100000"/>
              </a:lnSpc>
              <a:spcBef>
                <a:spcPts val="0"/>
              </a:spcBef>
              <a:spcAft>
                <a:spcPts val="0"/>
              </a:spcAft>
              <a:buSzPts val="1200"/>
              <a:buNone/>
              <a:defRPr sz="1200" b="1"/>
            </a:lvl8pPr>
            <a:lvl9pPr marL="4114800" lvl="8" indent="-228600" algn="l" rtl="0">
              <a:lnSpc>
                <a:spcPct val="100000"/>
              </a:lnSpc>
              <a:spcBef>
                <a:spcPts val="0"/>
              </a:spcBef>
              <a:spcAft>
                <a:spcPts val="0"/>
              </a:spcAft>
              <a:buSzPts val="1200"/>
              <a:buNone/>
              <a:defRPr sz="1200" b="1"/>
            </a:lvl9pPr>
          </a:lstStyle>
          <a:p>
            <a:endParaRPr/>
          </a:p>
        </p:txBody>
      </p:sp>
      <p:sp>
        <p:nvSpPr>
          <p:cNvPr id="338" name="Google Shape;338;g7333cd4dc1_0_163"/>
          <p:cNvSpPr txBox="1">
            <a:spLocks noGrp="1"/>
          </p:cNvSpPr>
          <p:nvPr>
            <p:ph type="body" idx="2"/>
          </p:nvPr>
        </p:nvSpPr>
        <p:spPr>
          <a:xfrm>
            <a:off x="629842" y="1921490"/>
            <a:ext cx="3868200" cy="27432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42900" algn="l" rtl="0">
              <a:lnSpc>
                <a:spcPct val="100000"/>
              </a:lnSpc>
              <a:spcBef>
                <a:spcPts val="0"/>
              </a:spcBef>
              <a:spcAft>
                <a:spcPts val="0"/>
              </a:spcAft>
              <a:buSzPts val="1800"/>
              <a:buChar char="•"/>
              <a:defRPr/>
            </a:lvl2pPr>
            <a:lvl3pPr marL="1371600" lvl="2" indent="-342900" algn="l" rtl="0">
              <a:lnSpc>
                <a:spcPct val="100000"/>
              </a:lnSpc>
              <a:spcBef>
                <a:spcPts val="0"/>
              </a:spcBef>
              <a:spcAft>
                <a:spcPts val="0"/>
              </a:spcAft>
              <a:buSzPts val="18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39" name="Google Shape;339;g7333cd4dc1_0_163"/>
          <p:cNvSpPr txBox="1">
            <a:spLocks noGrp="1"/>
          </p:cNvSpPr>
          <p:nvPr>
            <p:ph type="body" idx="3"/>
          </p:nvPr>
        </p:nvSpPr>
        <p:spPr>
          <a:xfrm>
            <a:off x="4629150" y="1241468"/>
            <a:ext cx="38874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0"/>
              </a:spcBef>
              <a:spcAft>
                <a:spcPts val="0"/>
              </a:spcAft>
              <a:buSzPts val="1800"/>
              <a:buNone/>
              <a:defRPr sz="1800" b="1"/>
            </a:lvl1pPr>
            <a:lvl2pPr marL="914400" lvl="1" indent="-228600" algn="l" rtl="0">
              <a:lnSpc>
                <a:spcPct val="100000"/>
              </a:lnSpc>
              <a:spcBef>
                <a:spcPts val="0"/>
              </a:spcBef>
              <a:spcAft>
                <a:spcPts val="0"/>
              </a:spcAft>
              <a:buSzPts val="1500"/>
              <a:buNone/>
              <a:defRPr sz="1500" b="1"/>
            </a:lvl2pPr>
            <a:lvl3pPr marL="1371600" lvl="2" indent="-228600" algn="l" rtl="0">
              <a:lnSpc>
                <a:spcPct val="100000"/>
              </a:lnSpc>
              <a:spcBef>
                <a:spcPts val="0"/>
              </a:spcBef>
              <a:spcAft>
                <a:spcPts val="0"/>
              </a:spcAft>
              <a:buSzPts val="1350"/>
              <a:buNone/>
              <a:defRPr sz="1350" b="1"/>
            </a:lvl3pPr>
            <a:lvl4pPr marL="1828800" lvl="3" indent="-228600" algn="l" rtl="0">
              <a:lnSpc>
                <a:spcPct val="100000"/>
              </a:lnSpc>
              <a:spcBef>
                <a:spcPts val="0"/>
              </a:spcBef>
              <a:spcAft>
                <a:spcPts val="0"/>
              </a:spcAft>
              <a:buSzPts val="1200"/>
              <a:buNone/>
              <a:defRPr sz="1200" b="1"/>
            </a:lvl4pPr>
            <a:lvl5pPr marL="2286000" lvl="4" indent="-228600" algn="l" rtl="0">
              <a:lnSpc>
                <a:spcPct val="100000"/>
              </a:lnSpc>
              <a:spcBef>
                <a:spcPts val="0"/>
              </a:spcBef>
              <a:spcAft>
                <a:spcPts val="0"/>
              </a:spcAft>
              <a:buSzPts val="1200"/>
              <a:buNone/>
              <a:defRPr sz="1200" b="1"/>
            </a:lvl5pPr>
            <a:lvl6pPr marL="2743200" lvl="5" indent="-228600" algn="l" rtl="0">
              <a:lnSpc>
                <a:spcPct val="100000"/>
              </a:lnSpc>
              <a:spcBef>
                <a:spcPts val="0"/>
              </a:spcBef>
              <a:spcAft>
                <a:spcPts val="0"/>
              </a:spcAft>
              <a:buSzPts val="1200"/>
              <a:buNone/>
              <a:defRPr sz="1200" b="1"/>
            </a:lvl6pPr>
            <a:lvl7pPr marL="3200400" lvl="6" indent="-228600" algn="l" rtl="0">
              <a:lnSpc>
                <a:spcPct val="100000"/>
              </a:lnSpc>
              <a:spcBef>
                <a:spcPts val="0"/>
              </a:spcBef>
              <a:spcAft>
                <a:spcPts val="0"/>
              </a:spcAft>
              <a:buSzPts val="1200"/>
              <a:buNone/>
              <a:defRPr sz="1200" b="1"/>
            </a:lvl7pPr>
            <a:lvl8pPr marL="3657600" lvl="7" indent="-228600" algn="l" rtl="0">
              <a:lnSpc>
                <a:spcPct val="100000"/>
              </a:lnSpc>
              <a:spcBef>
                <a:spcPts val="0"/>
              </a:spcBef>
              <a:spcAft>
                <a:spcPts val="0"/>
              </a:spcAft>
              <a:buSzPts val="1200"/>
              <a:buNone/>
              <a:defRPr sz="1200" b="1"/>
            </a:lvl8pPr>
            <a:lvl9pPr marL="4114800" lvl="8" indent="-228600" algn="l" rtl="0">
              <a:lnSpc>
                <a:spcPct val="100000"/>
              </a:lnSpc>
              <a:spcBef>
                <a:spcPts val="0"/>
              </a:spcBef>
              <a:spcAft>
                <a:spcPts val="0"/>
              </a:spcAft>
              <a:buSzPts val="1200"/>
              <a:buNone/>
              <a:defRPr sz="1200" b="1"/>
            </a:lvl9pPr>
          </a:lstStyle>
          <a:p>
            <a:endParaRPr/>
          </a:p>
        </p:txBody>
      </p:sp>
      <p:sp>
        <p:nvSpPr>
          <p:cNvPr id="340" name="Google Shape;340;g7333cd4dc1_0_163"/>
          <p:cNvSpPr txBox="1">
            <a:spLocks noGrp="1"/>
          </p:cNvSpPr>
          <p:nvPr>
            <p:ph type="body" idx="4"/>
          </p:nvPr>
        </p:nvSpPr>
        <p:spPr>
          <a:xfrm>
            <a:off x="4629150" y="1921490"/>
            <a:ext cx="3887400" cy="27432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SzPts val="1800"/>
              <a:buChar char="▪"/>
              <a:defRPr/>
            </a:lvl1pPr>
            <a:lvl2pPr marL="914400" lvl="1" indent="-342900" algn="l" rtl="0">
              <a:lnSpc>
                <a:spcPct val="100000"/>
              </a:lnSpc>
              <a:spcBef>
                <a:spcPts val="0"/>
              </a:spcBef>
              <a:spcAft>
                <a:spcPts val="0"/>
              </a:spcAft>
              <a:buSzPts val="1800"/>
              <a:buChar char="•"/>
              <a:defRPr/>
            </a:lvl2pPr>
            <a:lvl3pPr marL="1371600" lvl="2" indent="-342900" algn="l" rtl="0">
              <a:lnSpc>
                <a:spcPct val="100000"/>
              </a:lnSpc>
              <a:spcBef>
                <a:spcPts val="0"/>
              </a:spcBef>
              <a:spcAft>
                <a:spcPts val="0"/>
              </a:spcAft>
              <a:buSzPts val="18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41" name="Google Shape;341;g7333cd4dc1_0_16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2421819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8667943"/>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7385235"/>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2"/>
        <p:cNvGrpSpPr/>
        <p:nvPr/>
      </p:nvGrpSpPr>
      <p:grpSpPr>
        <a:xfrm>
          <a:off x="0" y="0"/>
          <a:ext cx="0" cy="0"/>
          <a:chOff x="0" y="0"/>
          <a:chExt cx="0" cy="0"/>
        </a:xfrm>
      </p:grpSpPr>
      <p:sp>
        <p:nvSpPr>
          <p:cNvPr id="23" name="Google Shape;23;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19041167"/>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35743571"/>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reverse">
  <p:cSld name="BLANK_1">
    <p:bg>
      <p:bgPr>
        <a:solidFill>
          <a:srgbClr val="0B4860"/>
        </a:solidFill>
        <a:effectLst/>
      </p:bgPr>
    </p:bg>
    <p:spTree>
      <p:nvGrpSpPr>
        <p:cNvPr id="1" name="Shape 35"/>
        <p:cNvGrpSpPr/>
        <p:nvPr/>
      </p:nvGrpSpPr>
      <p:grpSpPr>
        <a:xfrm>
          <a:off x="0" y="0"/>
          <a:ext cx="0" cy="0"/>
          <a:chOff x="0" y="0"/>
          <a:chExt cx="0" cy="0"/>
        </a:xfrm>
      </p:grpSpPr>
      <p:sp>
        <p:nvSpPr>
          <p:cNvPr id="36" name="Google Shape;36;p49"/>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35"/>
        <p:cNvGrpSpPr/>
        <p:nvPr/>
      </p:nvGrpSpPr>
      <p:grpSpPr>
        <a:xfrm>
          <a:off x="0" y="0"/>
          <a:ext cx="0" cy="0"/>
          <a:chOff x="0" y="0"/>
          <a:chExt cx="0" cy="0"/>
        </a:xfrm>
      </p:grpSpPr>
      <p:sp>
        <p:nvSpPr>
          <p:cNvPr id="36" name="Google Shape;36;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89724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54039553"/>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sp>
        <p:nvSpPr>
          <p:cNvPr id="43" name="Google Shape;43;p37"/>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44" name="Google Shape;44;p37"/>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7"/>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46" name="Google Shape;46;p37"/>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3040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49" name="Google Shape;49;p38"/>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50" name="Google Shape;50;p38"/>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51" name="Google Shape;51;p38"/>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62887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94862837"/>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34983792"/>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00273640"/>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40602851"/>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84197543"/>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13" name="Google Shape;13;p31" descr="A picture containing drawing&#10;&#10;Description automatically generated"/>
          <p:cNvPicPr preferRelativeResize="0"/>
          <p:nvPr/>
        </p:nvPicPr>
        <p:blipFill rotWithShape="1">
          <a:blip r:embed="rId2">
            <a:alphaModFix/>
          </a:blip>
          <a:srcRect/>
          <a:stretch/>
        </p:blipFill>
        <p:spPr>
          <a:xfrm>
            <a:off x="8657661" y="4705622"/>
            <a:ext cx="427324" cy="413153"/>
          </a:xfrm>
          <a:prstGeom prst="rect">
            <a:avLst/>
          </a:prstGeom>
          <a:noFill/>
          <a:ln>
            <a:noFill/>
          </a:ln>
        </p:spPr>
      </p:pic>
    </p:spTree>
    <p:extLst>
      <p:ext uri="{BB962C8B-B14F-4D97-AF65-F5344CB8AC3E}">
        <p14:creationId xmlns:p14="http://schemas.microsoft.com/office/powerpoint/2010/main" val="194257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53"/>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3"/>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53"/>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53"/>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5831475"/>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
        <p:cNvGrpSpPr/>
        <p:nvPr/>
      </p:nvGrpSpPr>
      <p:grpSpPr>
        <a:xfrm>
          <a:off x="0" y="0"/>
          <a:ext cx="0" cy="0"/>
          <a:chOff x="0" y="0"/>
          <a:chExt cx="0" cy="0"/>
        </a:xfrm>
      </p:grpSpPr>
      <p:sp>
        <p:nvSpPr>
          <p:cNvPr id="19" name="Google Shape;19;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 name="Google Shape;22;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25898347"/>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49361201"/>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30"/>
        <p:cNvGrpSpPr/>
        <p:nvPr/>
      </p:nvGrpSpPr>
      <p:grpSpPr>
        <a:xfrm>
          <a:off x="0" y="0"/>
          <a:ext cx="0" cy="0"/>
          <a:chOff x="0" y="0"/>
          <a:chExt cx="0" cy="0"/>
        </a:xfrm>
      </p:grpSpPr>
      <p:sp>
        <p:nvSpPr>
          <p:cNvPr id="31" name="Google Shape;31;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18415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3433484"/>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70414019"/>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4"/>
        <p:cNvGrpSpPr/>
        <p:nvPr/>
      </p:nvGrpSpPr>
      <p:grpSpPr>
        <a:xfrm>
          <a:off x="0" y="0"/>
          <a:ext cx="0" cy="0"/>
          <a:chOff x="0" y="0"/>
          <a:chExt cx="0" cy="0"/>
        </a:xfrm>
      </p:grpSpPr>
      <p:sp>
        <p:nvSpPr>
          <p:cNvPr id="65" name="Google Shape;65;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8" name="Google Shape;68;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18702161"/>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70"/>
        <p:cNvGrpSpPr/>
        <p:nvPr/>
      </p:nvGrpSpPr>
      <p:grpSpPr>
        <a:xfrm>
          <a:off x="0" y="0"/>
          <a:ext cx="0" cy="0"/>
          <a:chOff x="0" y="0"/>
          <a:chExt cx="0" cy="0"/>
        </a:xfrm>
      </p:grpSpPr>
      <p:sp>
        <p:nvSpPr>
          <p:cNvPr id="71" name="Google Shape;71;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71277528"/>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0" name="Google Shape;80;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1" name="Google Shape;81;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2" name="Google Shape;82;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3492555"/>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4"/>
        <p:cNvGrpSpPr/>
        <p:nvPr/>
      </p:nvGrpSpPr>
      <p:grpSpPr>
        <a:xfrm>
          <a:off x="0" y="0"/>
          <a:ext cx="0" cy="0"/>
          <a:chOff x="0" y="0"/>
          <a:chExt cx="0" cy="0"/>
        </a:xfrm>
      </p:grpSpPr>
      <p:sp>
        <p:nvSpPr>
          <p:cNvPr id="85" name="Google Shape;85;g7371741aa8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6" name="Google Shape;86;g7371741aa8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7" name="Google Shape;87;g7371741aa8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508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54"/>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4"/>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54"/>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5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54"/>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8"/>
        <p:cNvGrpSpPr/>
        <p:nvPr/>
      </p:nvGrpSpPr>
      <p:grpSpPr>
        <a:xfrm>
          <a:off x="0" y="0"/>
          <a:ext cx="0" cy="0"/>
          <a:chOff x="0" y="0"/>
          <a:chExt cx="0" cy="0"/>
        </a:xfrm>
      </p:grpSpPr>
      <p:sp>
        <p:nvSpPr>
          <p:cNvPr id="89" name="Google Shape;89;g7371741aa8_0_38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0" name="Google Shape;90;g7371741aa8_0_38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1" name="Google Shape;91;g7371741aa8_0_38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4225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1"/>
        <p:cNvGrpSpPr/>
        <p:nvPr/>
      </p:nvGrpSpPr>
      <p:grpSpPr>
        <a:xfrm>
          <a:off x="0" y="0"/>
          <a:ext cx="0" cy="0"/>
          <a:chOff x="0" y="0"/>
          <a:chExt cx="0" cy="0"/>
        </a:xfrm>
      </p:grpSpPr>
      <p:sp>
        <p:nvSpPr>
          <p:cNvPr id="112" name="Google Shape;112;p49"/>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9"/>
          <p:cNvSpPr txBox="1">
            <a:spLocks noGrp="1"/>
          </p:cNvSpPr>
          <p:nvPr>
            <p:ph type="body" idx="1"/>
          </p:nvPr>
        </p:nvSpPr>
        <p:spPr>
          <a:xfrm>
            <a:off x="877463" y="1524000"/>
            <a:ext cx="3657600" cy="3108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4" name="Google Shape;114;p49"/>
          <p:cNvSpPr txBox="1">
            <a:spLocks noGrp="1"/>
          </p:cNvSpPr>
          <p:nvPr>
            <p:ph type="body" idx="2"/>
          </p:nvPr>
        </p:nvSpPr>
        <p:spPr>
          <a:xfrm>
            <a:off x="4877963" y="1524000"/>
            <a:ext cx="3657600" cy="3108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5" name="Google Shape;115;p4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28398955"/>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8"/>
        <p:cNvGrpSpPr/>
        <p:nvPr/>
      </p:nvGrpSpPr>
      <p:grpSpPr>
        <a:xfrm>
          <a:off x="0" y="0"/>
          <a:ext cx="0" cy="0"/>
          <a:chOff x="0" y="0"/>
          <a:chExt cx="0" cy="0"/>
        </a:xfrm>
      </p:grpSpPr>
      <p:sp>
        <p:nvSpPr>
          <p:cNvPr id="119" name="Google Shape;119;p62"/>
          <p:cNvSpPr txBox="1">
            <a:spLocks noGrp="1"/>
          </p:cNvSpPr>
          <p:nvPr>
            <p:ph type="title"/>
          </p:nvPr>
        </p:nvSpPr>
        <p:spPr>
          <a:xfrm>
            <a:off x="869149" y="530359"/>
            <a:ext cx="74058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2"/>
          <p:cNvSpPr txBox="1">
            <a:spLocks noGrp="1"/>
          </p:cNvSpPr>
          <p:nvPr>
            <p:ph type="body" idx="1"/>
          </p:nvPr>
        </p:nvSpPr>
        <p:spPr>
          <a:xfrm>
            <a:off x="869150" y="1511559"/>
            <a:ext cx="7405800" cy="28053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1" name="Google Shape;121;p62"/>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78233337"/>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2"/>
        <p:cNvGrpSpPr/>
        <p:nvPr/>
      </p:nvGrpSpPr>
      <p:grpSpPr>
        <a:xfrm>
          <a:off x="0" y="0"/>
          <a:ext cx="0" cy="0"/>
          <a:chOff x="0" y="0"/>
          <a:chExt cx="0" cy="0"/>
        </a:xfrm>
      </p:grpSpPr>
      <p:sp>
        <p:nvSpPr>
          <p:cNvPr id="123" name="Google Shape;123;p63"/>
          <p:cNvSpPr txBox="1">
            <a:spLocks noGrp="1"/>
          </p:cNvSpPr>
          <p:nvPr>
            <p:ph type="title"/>
          </p:nvPr>
        </p:nvSpPr>
        <p:spPr>
          <a:xfrm>
            <a:off x="628650" y="444756"/>
            <a:ext cx="7886700" cy="99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63"/>
          <p:cNvSpPr txBox="1">
            <a:spLocks noGrp="1"/>
          </p:cNvSpPr>
          <p:nvPr>
            <p:ph type="body" idx="1"/>
          </p:nvPr>
        </p:nvSpPr>
        <p:spPr>
          <a:xfrm>
            <a:off x="628650" y="1544638"/>
            <a:ext cx="7886700" cy="30606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6531927"/>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126"/>
        <p:cNvGrpSpPr/>
        <p:nvPr/>
      </p:nvGrpSpPr>
      <p:grpSpPr>
        <a:xfrm>
          <a:off x="0" y="0"/>
          <a:ext cx="0" cy="0"/>
          <a:chOff x="0" y="0"/>
          <a:chExt cx="0" cy="0"/>
        </a:xfrm>
      </p:grpSpPr>
      <p:sp>
        <p:nvSpPr>
          <p:cNvPr id="127" name="Google Shape;127;p64"/>
          <p:cNvSpPr txBox="1">
            <a:spLocks noGrp="1"/>
          </p:cNvSpPr>
          <p:nvPr>
            <p:ph type="title"/>
          </p:nvPr>
        </p:nvSpPr>
        <p:spPr>
          <a:xfrm>
            <a:off x="635238" y="530359"/>
            <a:ext cx="7897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4"/>
          <p:cNvSpPr txBox="1">
            <a:spLocks noGrp="1"/>
          </p:cNvSpPr>
          <p:nvPr>
            <p:ph type="body" idx="1"/>
          </p:nvPr>
        </p:nvSpPr>
        <p:spPr>
          <a:xfrm>
            <a:off x="628649" y="1525438"/>
            <a:ext cx="60441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9" name="Google Shape;129;p6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0" name="Google Shape;130;p64"/>
          <p:cNvSpPr txBox="1">
            <a:spLocks noGrp="1"/>
          </p:cNvSpPr>
          <p:nvPr>
            <p:ph type="body" idx="2"/>
          </p:nvPr>
        </p:nvSpPr>
        <p:spPr>
          <a:xfrm>
            <a:off x="6886085" y="1556328"/>
            <a:ext cx="1645800" cy="14631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1" name="Google Shape;131;p64"/>
          <p:cNvSpPr txBox="1">
            <a:spLocks noGrp="1"/>
          </p:cNvSpPr>
          <p:nvPr>
            <p:ph type="body" idx="3"/>
          </p:nvPr>
        </p:nvSpPr>
        <p:spPr>
          <a:xfrm>
            <a:off x="6902455" y="3172286"/>
            <a:ext cx="1645800" cy="14631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7712454"/>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132"/>
        <p:cNvGrpSpPr/>
        <p:nvPr/>
      </p:nvGrpSpPr>
      <p:grpSpPr>
        <a:xfrm>
          <a:off x="0" y="0"/>
          <a:ext cx="0" cy="0"/>
          <a:chOff x="0" y="0"/>
          <a:chExt cx="0" cy="0"/>
        </a:xfrm>
      </p:grpSpPr>
      <p:sp>
        <p:nvSpPr>
          <p:cNvPr id="133" name="Google Shape;133;p65"/>
          <p:cNvSpPr txBox="1">
            <a:spLocks noGrp="1"/>
          </p:cNvSpPr>
          <p:nvPr>
            <p:ph type="title"/>
          </p:nvPr>
        </p:nvSpPr>
        <p:spPr>
          <a:xfrm>
            <a:off x="641785" y="508171"/>
            <a:ext cx="7873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65"/>
          <p:cNvSpPr txBox="1">
            <a:spLocks noGrp="1"/>
          </p:cNvSpPr>
          <p:nvPr>
            <p:ph type="body" idx="1"/>
          </p:nvPr>
        </p:nvSpPr>
        <p:spPr>
          <a:xfrm>
            <a:off x="628649" y="1492528"/>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5" name="Google Shape;135;p65"/>
          <p:cNvSpPr txBox="1">
            <a:spLocks noGrp="1"/>
          </p:cNvSpPr>
          <p:nvPr>
            <p:ph type="body" idx="2"/>
          </p:nvPr>
        </p:nvSpPr>
        <p:spPr>
          <a:xfrm>
            <a:off x="628649" y="3113037"/>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6" name="Google Shape;136;p6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p65"/>
          <p:cNvSpPr txBox="1">
            <a:spLocks noGrp="1"/>
          </p:cNvSpPr>
          <p:nvPr>
            <p:ph type="body" idx="3"/>
          </p:nvPr>
        </p:nvSpPr>
        <p:spPr>
          <a:xfrm>
            <a:off x="4744687" y="1492528"/>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8" name="Google Shape;138;p65"/>
          <p:cNvSpPr txBox="1">
            <a:spLocks noGrp="1"/>
          </p:cNvSpPr>
          <p:nvPr>
            <p:ph type="body" idx="4"/>
          </p:nvPr>
        </p:nvSpPr>
        <p:spPr>
          <a:xfrm>
            <a:off x="4744687" y="3113037"/>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91224101"/>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139"/>
        <p:cNvGrpSpPr/>
        <p:nvPr/>
      </p:nvGrpSpPr>
      <p:grpSpPr>
        <a:xfrm>
          <a:off x="0" y="0"/>
          <a:ext cx="0" cy="0"/>
          <a:chOff x="0" y="0"/>
          <a:chExt cx="0" cy="0"/>
        </a:xfrm>
      </p:grpSpPr>
      <p:sp>
        <p:nvSpPr>
          <p:cNvPr id="140" name="Google Shape;140;p66"/>
          <p:cNvSpPr/>
          <p:nvPr/>
        </p:nvSpPr>
        <p:spPr>
          <a:xfrm>
            <a:off x="91440" y="57150"/>
            <a:ext cx="896100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576727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141"/>
        <p:cNvGrpSpPr/>
        <p:nvPr/>
      </p:nvGrpSpPr>
      <p:grpSpPr>
        <a:xfrm>
          <a:off x="0" y="0"/>
          <a:ext cx="0" cy="0"/>
          <a:chOff x="0" y="0"/>
          <a:chExt cx="0" cy="0"/>
        </a:xfrm>
      </p:grpSpPr>
      <p:sp>
        <p:nvSpPr>
          <p:cNvPr id="142" name="Google Shape;142;p67"/>
          <p:cNvSpPr txBox="1">
            <a:spLocks noGrp="1"/>
          </p:cNvSpPr>
          <p:nvPr>
            <p:ph type="title"/>
          </p:nvPr>
        </p:nvSpPr>
        <p:spPr>
          <a:xfrm>
            <a:off x="628649" y="530359"/>
            <a:ext cx="78867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67"/>
          <p:cNvSpPr txBox="1">
            <a:spLocks noGrp="1"/>
          </p:cNvSpPr>
          <p:nvPr>
            <p:ph type="body" idx="1"/>
          </p:nvPr>
        </p:nvSpPr>
        <p:spPr>
          <a:xfrm>
            <a:off x="628649" y="1548882"/>
            <a:ext cx="60441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4" name="Google Shape;144;p6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p67"/>
          <p:cNvSpPr txBox="1">
            <a:spLocks noGrp="1"/>
          </p:cNvSpPr>
          <p:nvPr>
            <p:ph type="body" idx="2"/>
          </p:nvPr>
        </p:nvSpPr>
        <p:spPr>
          <a:xfrm>
            <a:off x="6808265" y="1548882"/>
            <a:ext cx="17145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90189841"/>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6"/>
        <p:cNvGrpSpPr/>
        <p:nvPr/>
      </p:nvGrpSpPr>
      <p:grpSpPr>
        <a:xfrm>
          <a:off x="0" y="0"/>
          <a:ext cx="0" cy="0"/>
          <a:chOff x="0" y="0"/>
          <a:chExt cx="0" cy="0"/>
        </a:xfrm>
      </p:grpSpPr>
      <p:sp>
        <p:nvSpPr>
          <p:cNvPr id="147" name="Google Shape;147;p68"/>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148" name="Google Shape;148;p68"/>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8"/>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150" name="Google Shape;150;p68"/>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42365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51"/>
        <p:cNvGrpSpPr/>
        <p:nvPr/>
      </p:nvGrpSpPr>
      <p:grpSpPr>
        <a:xfrm>
          <a:off x="0" y="0"/>
          <a:ext cx="0" cy="0"/>
          <a:chOff x="0" y="0"/>
          <a:chExt cx="0" cy="0"/>
        </a:xfrm>
      </p:grpSpPr>
      <p:sp>
        <p:nvSpPr>
          <p:cNvPr id="152" name="Google Shape;152;p69"/>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153" name="Google Shape;153;p69"/>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154" name="Google Shape;154;p69"/>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155" name="Google Shape;155;p69"/>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031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55"/>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5"/>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55"/>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5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55"/>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56"/>
        <p:cNvGrpSpPr/>
        <p:nvPr/>
      </p:nvGrpSpPr>
      <p:grpSpPr>
        <a:xfrm>
          <a:off x="0" y="0"/>
          <a:ext cx="0" cy="0"/>
          <a:chOff x="0" y="0"/>
          <a:chExt cx="0" cy="0"/>
        </a:xfrm>
      </p:grpSpPr>
      <p:sp>
        <p:nvSpPr>
          <p:cNvPr id="157" name="Google Shape;157;p70"/>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9" name="Google Shape;159;p70"/>
          <p:cNvSpPr txBox="1">
            <a:spLocks noGrp="1"/>
          </p:cNvSpPr>
          <p:nvPr>
            <p:ph type="body" idx="1"/>
          </p:nvPr>
        </p:nvSpPr>
        <p:spPr>
          <a:xfrm>
            <a:off x="868363" y="1524397"/>
            <a:ext cx="3657600" cy="3108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0" name="Google Shape;160;p70"/>
          <p:cNvSpPr txBox="1">
            <a:spLocks noGrp="1"/>
          </p:cNvSpPr>
          <p:nvPr>
            <p:ph type="body" idx="2"/>
          </p:nvPr>
        </p:nvSpPr>
        <p:spPr>
          <a:xfrm>
            <a:off x="4998887" y="1523999"/>
            <a:ext cx="3528300" cy="31089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64041591"/>
      </p:ext>
    </p:extLst>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161"/>
        <p:cNvGrpSpPr/>
        <p:nvPr/>
      </p:nvGrpSpPr>
      <p:grpSpPr>
        <a:xfrm>
          <a:off x="0" y="0"/>
          <a:ext cx="0" cy="0"/>
          <a:chOff x="0" y="0"/>
          <a:chExt cx="0" cy="0"/>
        </a:xfrm>
      </p:grpSpPr>
      <p:sp>
        <p:nvSpPr>
          <p:cNvPr id="162" name="Google Shape;162;p71"/>
          <p:cNvSpPr txBox="1">
            <a:spLocks noGrp="1"/>
          </p:cNvSpPr>
          <p:nvPr>
            <p:ph type="title"/>
          </p:nvPr>
        </p:nvSpPr>
        <p:spPr>
          <a:xfrm>
            <a:off x="627413" y="549875"/>
            <a:ext cx="78879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71"/>
          <p:cNvSpPr txBox="1">
            <a:spLocks noGrp="1"/>
          </p:cNvSpPr>
          <p:nvPr>
            <p:ph type="body" idx="1"/>
          </p:nvPr>
        </p:nvSpPr>
        <p:spPr>
          <a:xfrm>
            <a:off x="628649" y="1517779"/>
            <a:ext cx="1714500" cy="3075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4" name="Google Shape;164;p71"/>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5" name="Google Shape;165;p71"/>
          <p:cNvSpPr txBox="1">
            <a:spLocks noGrp="1"/>
          </p:cNvSpPr>
          <p:nvPr>
            <p:ph type="body" idx="2"/>
          </p:nvPr>
        </p:nvSpPr>
        <p:spPr>
          <a:xfrm>
            <a:off x="2465173" y="1517779"/>
            <a:ext cx="6051300" cy="3075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71304335"/>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66"/>
        <p:cNvGrpSpPr/>
        <p:nvPr/>
      </p:nvGrpSpPr>
      <p:grpSpPr>
        <a:xfrm>
          <a:off x="0" y="0"/>
          <a:ext cx="0" cy="0"/>
          <a:chOff x="0" y="0"/>
          <a:chExt cx="0" cy="0"/>
        </a:xfrm>
      </p:grpSpPr>
      <p:sp>
        <p:nvSpPr>
          <p:cNvPr id="167" name="Google Shape;167;p72"/>
          <p:cNvSpPr txBox="1">
            <a:spLocks noGrp="1"/>
          </p:cNvSpPr>
          <p:nvPr>
            <p:ph type="title"/>
          </p:nvPr>
        </p:nvSpPr>
        <p:spPr>
          <a:xfrm>
            <a:off x="626560" y="530359"/>
            <a:ext cx="79326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72"/>
          <p:cNvSpPr txBox="1">
            <a:spLocks noGrp="1"/>
          </p:cNvSpPr>
          <p:nvPr>
            <p:ph type="body" idx="1"/>
          </p:nvPr>
        </p:nvSpPr>
        <p:spPr>
          <a:xfrm>
            <a:off x="6286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9" name="Google Shape;169;p72"/>
          <p:cNvSpPr txBox="1">
            <a:spLocks noGrp="1"/>
          </p:cNvSpPr>
          <p:nvPr>
            <p:ph type="body" idx="2"/>
          </p:nvPr>
        </p:nvSpPr>
        <p:spPr>
          <a:xfrm>
            <a:off x="33718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0" name="Google Shape;170;p7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72"/>
          <p:cNvSpPr txBox="1">
            <a:spLocks noGrp="1"/>
          </p:cNvSpPr>
          <p:nvPr>
            <p:ph type="body" idx="3"/>
          </p:nvPr>
        </p:nvSpPr>
        <p:spPr>
          <a:xfrm>
            <a:off x="61150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61221581"/>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172"/>
        <p:cNvGrpSpPr/>
        <p:nvPr/>
      </p:nvGrpSpPr>
      <p:grpSpPr>
        <a:xfrm>
          <a:off x="0" y="0"/>
          <a:ext cx="0" cy="0"/>
          <a:chOff x="0" y="0"/>
          <a:chExt cx="0" cy="0"/>
        </a:xfrm>
      </p:grpSpPr>
      <p:sp>
        <p:nvSpPr>
          <p:cNvPr id="173" name="Google Shape;173;p73"/>
          <p:cNvSpPr txBox="1">
            <a:spLocks noGrp="1"/>
          </p:cNvSpPr>
          <p:nvPr>
            <p:ph type="title"/>
          </p:nvPr>
        </p:nvSpPr>
        <p:spPr>
          <a:xfrm>
            <a:off x="620333" y="530359"/>
            <a:ext cx="78951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73"/>
          <p:cNvSpPr txBox="1">
            <a:spLocks noGrp="1"/>
          </p:cNvSpPr>
          <p:nvPr>
            <p:ph type="body" idx="1"/>
          </p:nvPr>
        </p:nvSpPr>
        <p:spPr>
          <a:xfrm>
            <a:off x="628649" y="1579177"/>
            <a:ext cx="1737300" cy="12801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5" name="Google Shape;175;p73"/>
          <p:cNvSpPr txBox="1">
            <a:spLocks noGrp="1"/>
          </p:cNvSpPr>
          <p:nvPr>
            <p:ph type="body" idx="2"/>
          </p:nvPr>
        </p:nvSpPr>
        <p:spPr>
          <a:xfrm>
            <a:off x="628649" y="2984866"/>
            <a:ext cx="1737300" cy="12801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6" name="Google Shape;176;p7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7" name="Google Shape;177;p73"/>
          <p:cNvSpPr txBox="1">
            <a:spLocks noGrp="1"/>
          </p:cNvSpPr>
          <p:nvPr>
            <p:ph type="body" idx="3"/>
          </p:nvPr>
        </p:nvSpPr>
        <p:spPr>
          <a:xfrm>
            <a:off x="2465173" y="1579983"/>
            <a:ext cx="6051300" cy="3013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43350462"/>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178"/>
        <p:cNvGrpSpPr/>
        <p:nvPr/>
      </p:nvGrpSpPr>
      <p:grpSpPr>
        <a:xfrm>
          <a:off x="0" y="0"/>
          <a:ext cx="0" cy="0"/>
          <a:chOff x="0" y="0"/>
          <a:chExt cx="0" cy="0"/>
        </a:xfrm>
      </p:grpSpPr>
      <p:sp>
        <p:nvSpPr>
          <p:cNvPr id="179" name="Google Shape;179;p74"/>
          <p:cNvSpPr txBox="1">
            <a:spLocks noGrp="1"/>
          </p:cNvSpPr>
          <p:nvPr>
            <p:ph type="title"/>
          </p:nvPr>
        </p:nvSpPr>
        <p:spPr>
          <a:xfrm>
            <a:off x="628147" y="530359"/>
            <a:ext cx="78873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74"/>
          <p:cNvSpPr txBox="1">
            <a:spLocks noGrp="1"/>
          </p:cNvSpPr>
          <p:nvPr>
            <p:ph type="body" idx="1"/>
          </p:nvPr>
        </p:nvSpPr>
        <p:spPr>
          <a:xfrm>
            <a:off x="62864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1" name="Google Shape;181;p74"/>
          <p:cNvSpPr txBox="1">
            <a:spLocks noGrp="1"/>
          </p:cNvSpPr>
          <p:nvPr>
            <p:ph type="body" idx="2"/>
          </p:nvPr>
        </p:nvSpPr>
        <p:spPr>
          <a:xfrm>
            <a:off x="264032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2" name="Google Shape;182;p7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3" name="Google Shape;183;p74"/>
          <p:cNvSpPr txBox="1">
            <a:spLocks noGrp="1"/>
          </p:cNvSpPr>
          <p:nvPr>
            <p:ph type="body" idx="3"/>
          </p:nvPr>
        </p:nvSpPr>
        <p:spPr>
          <a:xfrm>
            <a:off x="465200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4" name="Google Shape;184;p74"/>
          <p:cNvSpPr txBox="1">
            <a:spLocks noGrp="1"/>
          </p:cNvSpPr>
          <p:nvPr>
            <p:ph type="body" idx="4"/>
          </p:nvPr>
        </p:nvSpPr>
        <p:spPr>
          <a:xfrm>
            <a:off x="666368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62402280"/>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85"/>
        <p:cNvGrpSpPr/>
        <p:nvPr/>
      </p:nvGrpSpPr>
      <p:grpSpPr>
        <a:xfrm>
          <a:off x="0" y="0"/>
          <a:ext cx="0" cy="0"/>
          <a:chOff x="0" y="0"/>
          <a:chExt cx="0" cy="0"/>
        </a:xfrm>
      </p:grpSpPr>
      <p:sp>
        <p:nvSpPr>
          <p:cNvPr id="186" name="Google Shape;186;p75"/>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75"/>
          <p:cNvSpPr txBox="1">
            <a:spLocks noGrp="1"/>
          </p:cNvSpPr>
          <p:nvPr>
            <p:ph type="body" idx="1"/>
          </p:nvPr>
        </p:nvSpPr>
        <p:spPr>
          <a:xfrm>
            <a:off x="629842" y="1241468"/>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188" name="Google Shape;188;p75"/>
          <p:cNvSpPr txBox="1">
            <a:spLocks noGrp="1"/>
          </p:cNvSpPr>
          <p:nvPr>
            <p:ph type="body" idx="2"/>
          </p:nvPr>
        </p:nvSpPr>
        <p:spPr>
          <a:xfrm>
            <a:off x="629842" y="1921490"/>
            <a:ext cx="38682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9" name="Google Shape;189;p75"/>
          <p:cNvSpPr txBox="1">
            <a:spLocks noGrp="1"/>
          </p:cNvSpPr>
          <p:nvPr>
            <p:ph type="body" idx="3"/>
          </p:nvPr>
        </p:nvSpPr>
        <p:spPr>
          <a:xfrm>
            <a:off x="4629150" y="1241468"/>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190" name="Google Shape;190;p75"/>
          <p:cNvSpPr txBox="1">
            <a:spLocks noGrp="1"/>
          </p:cNvSpPr>
          <p:nvPr>
            <p:ph type="body" idx="4"/>
          </p:nvPr>
        </p:nvSpPr>
        <p:spPr>
          <a:xfrm>
            <a:off x="4629150" y="1921490"/>
            <a:ext cx="38874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1" name="Google Shape;191;p7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48872148"/>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7"/>
        <p:cNvGrpSpPr/>
        <p:nvPr/>
      </p:nvGrpSpPr>
      <p:grpSpPr>
        <a:xfrm>
          <a:off x="0" y="0"/>
          <a:ext cx="0" cy="0"/>
          <a:chOff x="0" y="0"/>
          <a:chExt cx="0" cy="0"/>
        </a:xfrm>
      </p:grpSpPr>
      <p:sp>
        <p:nvSpPr>
          <p:cNvPr id="98" name="Google Shape;98;g73417f922e_0_32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9" name="Google Shape;99;g73417f922e_0_32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100" name="Google Shape;100;g73417f922e_0_32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20315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4"/>
        <p:cNvGrpSpPr/>
        <p:nvPr/>
      </p:nvGrpSpPr>
      <p:grpSpPr>
        <a:xfrm>
          <a:off x="0" y="0"/>
          <a:ext cx="0" cy="0"/>
          <a:chOff x="0" y="0"/>
          <a:chExt cx="0" cy="0"/>
        </a:xfrm>
      </p:grpSpPr>
      <p:sp>
        <p:nvSpPr>
          <p:cNvPr id="185" name="Google Shape;185;p44"/>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44"/>
          <p:cNvSpPr txBox="1">
            <a:spLocks noGrp="1"/>
          </p:cNvSpPr>
          <p:nvPr>
            <p:ph type="body" idx="1"/>
          </p:nvPr>
        </p:nvSpPr>
        <p:spPr>
          <a:xfrm>
            <a:off x="877463" y="1524000"/>
            <a:ext cx="3657600" cy="3108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7" name="Google Shape;187;p44"/>
          <p:cNvSpPr txBox="1">
            <a:spLocks noGrp="1"/>
          </p:cNvSpPr>
          <p:nvPr>
            <p:ph type="body" idx="2"/>
          </p:nvPr>
        </p:nvSpPr>
        <p:spPr>
          <a:xfrm>
            <a:off x="4877963" y="1524000"/>
            <a:ext cx="3657600" cy="3108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8" name="Google Shape;188;p44"/>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10180231"/>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89"/>
        <p:cNvGrpSpPr/>
        <p:nvPr/>
      </p:nvGrpSpPr>
      <p:grpSpPr>
        <a:xfrm>
          <a:off x="0" y="0"/>
          <a:ext cx="0" cy="0"/>
          <a:chOff x="0" y="0"/>
          <a:chExt cx="0" cy="0"/>
        </a:xfrm>
      </p:grpSpPr>
      <p:sp>
        <p:nvSpPr>
          <p:cNvPr id="190" name="Google Shape;190;p56"/>
          <p:cNvSpPr txBox="1">
            <a:spLocks noGrp="1"/>
          </p:cNvSpPr>
          <p:nvPr>
            <p:ph type="ctrTitle"/>
          </p:nvPr>
        </p:nvSpPr>
        <p:spPr>
          <a:xfrm>
            <a:off x="1048724" y="3058625"/>
            <a:ext cx="59991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15265837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1"/>
        <p:cNvGrpSpPr/>
        <p:nvPr/>
      </p:nvGrpSpPr>
      <p:grpSpPr>
        <a:xfrm>
          <a:off x="0" y="0"/>
          <a:ext cx="0" cy="0"/>
          <a:chOff x="0" y="0"/>
          <a:chExt cx="0" cy="0"/>
        </a:xfrm>
      </p:grpSpPr>
      <p:sp>
        <p:nvSpPr>
          <p:cNvPr id="192" name="Google Shape;192;p57"/>
          <p:cNvSpPr txBox="1">
            <a:spLocks noGrp="1"/>
          </p:cNvSpPr>
          <p:nvPr>
            <p:ph type="title"/>
          </p:nvPr>
        </p:nvSpPr>
        <p:spPr>
          <a:xfrm>
            <a:off x="869149" y="530359"/>
            <a:ext cx="74058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7"/>
          <p:cNvSpPr txBox="1">
            <a:spLocks noGrp="1"/>
          </p:cNvSpPr>
          <p:nvPr>
            <p:ph type="body" idx="1"/>
          </p:nvPr>
        </p:nvSpPr>
        <p:spPr>
          <a:xfrm>
            <a:off x="869150" y="1511559"/>
            <a:ext cx="7405800" cy="28053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4" name="Google Shape;194;p5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814654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56"/>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6"/>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56"/>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5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56"/>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56"/>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195"/>
        <p:cNvGrpSpPr/>
        <p:nvPr/>
      </p:nvGrpSpPr>
      <p:grpSpPr>
        <a:xfrm>
          <a:off x="0" y="0"/>
          <a:ext cx="0" cy="0"/>
          <a:chOff x="0" y="0"/>
          <a:chExt cx="0" cy="0"/>
        </a:xfrm>
      </p:grpSpPr>
      <p:sp>
        <p:nvSpPr>
          <p:cNvPr id="196" name="Google Shape;196;p58"/>
          <p:cNvSpPr txBox="1">
            <a:spLocks noGrp="1"/>
          </p:cNvSpPr>
          <p:nvPr>
            <p:ph type="title"/>
          </p:nvPr>
        </p:nvSpPr>
        <p:spPr>
          <a:xfrm>
            <a:off x="635238" y="530359"/>
            <a:ext cx="7897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58"/>
          <p:cNvSpPr txBox="1">
            <a:spLocks noGrp="1"/>
          </p:cNvSpPr>
          <p:nvPr>
            <p:ph type="body" idx="1"/>
          </p:nvPr>
        </p:nvSpPr>
        <p:spPr>
          <a:xfrm>
            <a:off x="628649" y="1525438"/>
            <a:ext cx="60441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8" name="Google Shape;198;p5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9" name="Google Shape;199;p58"/>
          <p:cNvSpPr txBox="1">
            <a:spLocks noGrp="1"/>
          </p:cNvSpPr>
          <p:nvPr>
            <p:ph type="body" idx="2"/>
          </p:nvPr>
        </p:nvSpPr>
        <p:spPr>
          <a:xfrm>
            <a:off x="6808265" y="1556328"/>
            <a:ext cx="1645800" cy="14631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0" name="Google Shape;200;p58"/>
          <p:cNvSpPr txBox="1">
            <a:spLocks noGrp="1"/>
          </p:cNvSpPr>
          <p:nvPr>
            <p:ph type="body" idx="3"/>
          </p:nvPr>
        </p:nvSpPr>
        <p:spPr>
          <a:xfrm>
            <a:off x="6818150" y="3172286"/>
            <a:ext cx="1645800" cy="14631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83250951"/>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201"/>
        <p:cNvGrpSpPr/>
        <p:nvPr/>
      </p:nvGrpSpPr>
      <p:grpSpPr>
        <a:xfrm>
          <a:off x="0" y="0"/>
          <a:ext cx="0" cy="0"/>
          <a:chOff x="0" y="0"/>
          <a:chExt cx="0" cy="0"/>
        </a:xfrm>
      </p:grpSpPr>
      <p:sp>
        <p:nvSpPr>
          <p:cNvPr id="202" name="Google Shape;202;p59"/>
          <p:cNvSpPr txBox="1">
            <a:spLocks noGrp="1"/>
          </p:cNvSpPr>
          <p:nvPr>
            <p:ph type="title"/>
          </p:nvPr>
        </p:nvSpPr>
        <p:spPr>
          <a:xfrm>
            <a:off x="641785" y="508171"/>
            <a:ext cx="7873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59"/>
          <p:cNvSpPr txBox="1">
            <a:spLocks noGrp="1"/>
          </p:cNvSpPr>
          <p:nvPr>
            <p:ph type="body" idx="1"/>
          </p:nvPr>
        </p:nvSpPr>
        <p:spPr>
          <a:xfrm>
            <a:off x="628649" y="1492528"/>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4" name="Google Shape;204;p59"/>
          <p:cNvSpPr txBox="1">
            <a:spLocks noGrp="1"/>
          </p:cNvSpPr>
          <p:nvPr>
            <p:ph type="body" idx="2"/>
          </p:nvPr>
        </p:nvSpPr>
        <p:spPr>
          <a:xfrm>
            <a:off x="628649" y="3113037"/>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5" name="Google Shape;205;p5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6" name="Google Shape;206;p59"/>
          <p:cNvSpPr txBox="1">
            <a:spLocks noGrp="1"/>
          </p:cNvSpPr>
          <p:nvPr>
            <p:ph type="body" idx="3"/>
          </p:nvPr>
        </p:nvSpPr>
        <p:spPr>
          <a:xfrm>
            <a:off x="4744687" y="1492528"/>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7" name="Google Shape;207;p59"/>
          <p:cNvSpPr txBox="1">
            <a:spLocks noGrp="1"/>
          </p:cNvSpPr>
          <p:nvPr>
            <p:ph type="body" idx="4"/>
          </p:nvPr>
        </p:nvSpPr>
        <p:spPr>
          <a:xfrm>
            <a:off x="4744687" y="3113037"/>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79593356"/>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08"/>
        <p:cNvGrpSpPr/>
        <p:nvPr/>
      </p:nvGrpSpPr>
      <p:grpSpPr>
        <a:xfrm>
          <a:off x="0" y="0"/>
          <a:ext cx="0" cy="0"/>
          <a:chOff x="0" y="0"/>
          <a:chExt cx="0" cy="0"/>
        </a:xfrm>
      </p:grpSpPr>
      <p:sp>
        <p:nvSpPr>
          <p:cNvPr id="209" name="Google Shape;209;p60"/>
          <p:cNvSpPr/>
          <p:nvPr/>
        </p:nvSpPr>
        <p:spPr>
          <a:xfrm>
            <a:off x="91440" y="57150"/>
            <a:ext cx="896100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325378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210"/>
        <p:cNvGrpSpPr/>
        <p:nvPr/>
      </p:nvGrpSpPr>
      <p:grpSpPr>
        <a:xfrm>
          <a:off x="0" y="0"/>
          <a:ext cx="0" cy="0"/>
          <a:chOff x="0" y="0"/>
          <a:chExt cx="0" cy="0"/>
        </a:xfrm>
      </p:grpSpPr>
      <p:sp>
        <p:nvSpPr>
          <p:cNvPr id="211" name="Google Shape;211;p61"/>
          <p:cNvSpPr txBox="1">
            <a:spLocks noGrp="1"/>
          </p:cNvSpPr>
          <p:nvPr>
            <p:ph type="title"/>
          </p:nvPr>
        </p:nvSpPr>
        <p:spPr>
          <a:xfrm>
            <a:off x="628649" y="530359"/>
            <a:ext cx="78867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61"/>
          <p:cNvSpPr txBox="1">
            <a:spLocks noGrp="1"/>
          </p:cNvSpPr>
          <p:nvPr>
            <p:ph type="body" idx="1"/>
          </p:nvPr>
        </p:nvSpPr>
        <p:spPr>
          <a:xfrm>
            <a:off x="628649" y="1548882"/>
            <a:ext cx="60441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3" name="Google Shape;213;p6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4" name="Google Shape;214;p61"/>
          <p:cNvSpPr txBox="1">
            <a:spLocks noGrp="1"/>
          </p:cNvSpPr>
          <p:nvPr>
            <p:ph type="body" idx="2"/>
          </p:nvPr>
        </p:nvSpPr>
        <p:spPr>
          <a:xfrm>
            <a:off x="6808265" y="1548882"/>
            <a:ext cx="17145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573857"/>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5"/>
        <p:cNvGrpSpPr/>
        <p:nvPr/>
      </p:nvGrpSpPr>
      <p:grpSpPr>
        <a:xfrm>
          <a:off x="0" y="0"/>
          <a:ext cx="0" cy="0"/>
          <a:chOff x="0" y="0"/>
          <a:chExt cx="0" cy="0"/>
        </a:xfrm>
      </p:grpSpPr>
      <p:sp>
        <p:nvSpPr>
          <p:cNvPr id="216" name="Google Shape;216;p62"/>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217" name="Google Shape;217;p62"/>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62"/>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219" name="Google Shape;219;p62"/>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88211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20"/>
        <p:cNvGrpSpPr/>
        <p:nvPr/>
      </p:nvGrpSpPr>
      <p:grpSpPr>
        <a:xfrm>
          <a:off x="0" y="0"/>
          <a:ext cx="0" cy="0"/>
          <a:chOff x="0" y="0"/>
          <a:chExt cx="0" cy="0"/>
        </a:xfrm>
      </p:grpSpPr>
      <p:sp>
        <p:nvSpPr>
          <p:cNvPr id="221" name="Google Shape;221;p63"/>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222" name="Google Shape;222;p63"/>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223" name="Google Shape;223;p63"/>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224" name="Google Shape;224;p63"/>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04385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225"/>
        <p:cNvGrpSpPr/>
        <p:nvPr/>
      </p:nvGrpSpPr>
      <p:grpSpPr>
        <a:xfrm>
          <a:off x="0" y="0"/>
          <a:ext cx="0" cy="0"/>
          <a:chOff x="0" y="0"/>
          <a:chExt cx="0" cy="0"/>
        </a:xfrm>
      </p:grpSpPr>
      <p:sp>
        <p:nvSpPr>
          <p:cNvPr id="226" name="Google Shape;226;p64"/>
          <p:cNvSpPr txBox="1">
            <a:spLocks noGrp="1"/>
          </p:cNvSpPr>
          <p:nvPr>
            <p:ph type="title"/>
          </p:nvPr>
        </p:nvSpPr>
        <p:spPr>
          <a:xfrm>
            <a:off x="627413" y="549875"/>
            <a:ext cx="78879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64"/>
          <p:cNvSpPr txBox="1">
            <a:spLocks noGrp="1"/>
          </p:cNvSpPr>
          <p:nvPr>
            <p:ph type="body" idx="1"/>
          </p:nvPr>
        </p:nvSpPr>
        <p:spPr>
          <a:xfrm>
            <a:off x="628649" y="1517779"/>
            <a:ext cx="1714500" cy="3075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8" name="Google Shape;228;p64"/>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29" name="Google Shape;229;p64"/>
          <p:cNvSpPr txBox="1">
            <a:spLocks noGrp="1"/>
          </p:cNvSpPr>
          <p:nvPr>
            <p:ph type="body" idx="2"/>
          </p:nvPr>
        </p:nvSpPr>
        <p:spPr>
          <a:xfrm>
            <a:off x="2465173" y="1517779"/>
            <a:ext cx="6051300" cy="3075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93852875"/>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230"/>
        <p:cNvGrpSpPr/>
        <p:nvPr/>
      </p:nvGrpSpPr>
      <p:grpSpPr>
        <a:xfrm>
          <a:off x="0" y="0"/>
          <a:ext cx="0" cy="0"/>
          <a:chOff x="0" y="0"/>
          <a:chExt cx="0" cy="0"/>
        </a:xfrm>
      </p:grpSpPr>
      <p:sp>
        <p:nvSpPr>
          <p:cNvPr id="231" name="Google Shape;231;p65"/>
          <p:cNvSpPr txBox="1">
            <a:spLocks noGrp="1"/>
          </p:cNvSpPr>
          <p:nvPr>
            <p:ph type="title"/>
          </p:nvPr>
        </p:nvSpPr>
        <p:spPr>
          <a:xfrm>
            <a:off x="626560" y="530359"/>
            <a:ext cx="79326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65"/>
          <p:cNvSpPr txBox="1">
            <a:spLocks noGrp="1"/>
          </p:cNvSpPr>
          <p:nvPr>
            <p:ph type="body" idx="1"/>
          </p:nvPr>
        </p:nvSpPr>
        <p:spPr>
          <a:xfrm>
            <a:off x="6286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3" name="Google Shape;233;p65"/>
          <p:cNvSpPr txBox="1">
            <a:spLocks noGrp="1"/>
          </p:cNvSpPr>
          <p:nvPr>
            <p:ph type="body" idx="2"/>
          </p:nvPr>
        </p:nvSpPr>
        <p:spPr>
          <a:xfrm>
            <a:off x="33718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4" name="Google Shape;234;p6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5" name="Google Shape;235;p65"/>
          <p:cNvSpPr txBox="1">
            <a:spLocks noGrp="1"/>
          </p:cNvSpPr>
          <p:nvPr>
            <p:ph type="body" idx="3"/>
          </p:nvPr>
        </p:nvSpPr>
        <p:spPr>
          <a:xfrm>
            <a:off x="61150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16715008"/>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236"/>
        <p:cNvGrpSpPr/>
        <p:nvPr/>
      </p:nvGrpSpPr>
      <p:grpSpPr>
        <a:xfrm>
          <a:off x="0" y="0"/>
          <a:ext cx="0" cy="0"/>
          <a:chOff x="0" y="0"/>
          <a:chExt cx="0" cy="0"/>
        </a:xfrm>
      </p:grpSpPr>
      <p:sp>
        <p:nvSpPr>
          <p:cNvPr id="237" name="Google Shape;237;p66"/>
          <p:cNvSpPr txBox="1">
            <a:spLocks noGrp="1"/>
          </p:cNvSpPr>
          <p:nvPr>
            <p:ph type="title"/>
          </p:nvPr>
        </p:nvSpPr>
        <p:spPr>
          <a:xfrm>
            <a:off x="620333" y="530359"/>
            <a:ext cx="78951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66"/>
          <p:cNvSpPr txBox="1">
            <a:spLocks noGrp="1"/>
          </p:cNvSpPr>
          <p:nvPr>
            <p:ph type="body" idx="1"/>
          </p:nvPr>
        </p:nvSpPr>
        <p:spPr>
          <a:xfrm>
            <a:off x="628649" y="1579177"/>
            <a:ext cx="1737300" cy="12801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9" name="Google Shape;239;p66"/>
          <p:cNvSpPr txBox="1">
            <a:spLocks noGrp="1"/>
          </p:cNvSpPr>
          <p:nvPr>
            <p:ph type="body" idx="2"/>
          </p:nvPr>
        </p:nvSpPr>
        <p:spPr>
          <a:xfrm>
            <a:off x="628649" y="2984866"/>
            <a:ext cx="1737300" cy="12801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0" name="Google Shape;240;p6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41" name="Google Shape;241;p66"/>
          <p:cNvSpPr txBox="1">
            <a:spLocks noGrp="1"/>
          </p:cNvSpPr>
          <p:nvPr>
            <p:ph type="body" idx="3"/>
          </p:nvPr>
        </p:nvSpPr>
        <p:spPr>
          <a:xfrm>
            <a:off x="2465173" y="1579983"/>
            <a:ext cx="6051300" cy="3013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4324127"/>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242"/>
        <p:cNvGrpSpPr/>
        <p:nvPr/>
      </p:nvGrpSpPr>
      <p:grpSpPr>
        <a:xfrm>
          <a:off x="0" y="0"/>
          <a:ext cx="0" cy="0"/>
          <a:chOff x="0" y="0"/>
          <a:chExt cx="0" cy="0"/>
        </a:xfrm>
      </p:grpSpPr>
      <p:sp>
        <p:nvSpPr>
          <p:cNvPr id="243" name="Google Shape;243;p67"/>
          <p:cNvSpPr txBox="1">
            <a:spLocks noGrp="1"/>
          </p:cNvSpPr>
          <p:nvPr>
            <p:ph type="title"/>
          </p:nvPr>
        </p:nvSpPr>
        <p:spPr>
          <a:xfrm>
            <a:off x="628147" y="530359"/>
            <a:ext cx="78873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67"/>
          <p:cNvSpPr txBox="1">
            <a:spLocks noGrp="1"/>
          </p:cNvSpPr>
          <p:nvPr>
            <p:ph type="body" idx="1"/>
          </p:nvPr>
        </p:nvSpPr>
        <p:spPr>
          <a:xfrm>
            <a:off x="62864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5" name="Google Shape;245;p67"/>
          <p:cNvSpPr txBox="1">
            <a:spLocks noGrp="1"/>
          </p:cNvSpPr>
          <p:nvPr>
            <p:ph type="body" idx="2"/>
          </p:nvPr>
        </p:nvSpPr>
        <p:spPr>
          <a:xfrm>
            <a:off x="264032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6" name="Google Shape;246;p6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47" name="Google Shape;247;p67"/>
          <p:cNvSpPr txBox="1">
            <a:spLocks noGrp="1"/>
          </p:cNvSpPr>
          <p:nvPr>
            <p:ph type="body" idx="3"/>
          </p:nvPr>
        </p:nvSpPr>
        <p:spPr>
          <a:xfrm>
            <a:off x="465200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8" name="Google Shape;248;p67"/>
          <p:cNvSpPr txBox="1">
            <a:spLocks noGrp="1"/>
          </p:cNvSpPr>
          <p:nvPr>
            <p:ph type="body" idx="4"/>
          </p:nvPr>
        </p:nvSpPr>
        <p:spPr>
          <a:xfrm>
            <a:off x="666368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218796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57"/>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7"/>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57"/>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57"/>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57"/>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5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49"/>
        <p:cNvGrpSpPr/>
        <p:nvPr/>
      </p:nvGrpSpPr>
      <p:grpSpPr>
        <a:xfrm>
          <a:off x="0" y="0"/>
          <a:ext cx="0" cy="0"/>
          <a:chOff x="0" y="0"/>
          <a:chExt cx="0" cy="0"/>
        </a:xfrm>
      </p:grpSpPr>
      <p:sp>
        <p:nvSpPr>
          <p:cNvPr id="250" name="Google Shape;250;p68"/>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68"/>
          <p:cNvSpPr txBox="1">
            <a:spLocks noGrp="1"/>
          </p:cNvSpPr>
          <p:nvPr>
            <p:ph type="body" idx="1"/>
          </p:nvPr>
        </p:nvSpPr>
        <p:spPr>
          <a:xfrm>
            <a:off x="629842" y="1241468"/>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252" name="Google Shape;252;p68"/>
          <p:cNvSpPr txBox="1">
            <a:spLocks noGrp="1"/>
          </p:cNvSpPr>
          <p:nvPr>
            <p:ph type="body" idx="2"/>
          </p:nvPr>
        </p:nvSpPr>
        <p:spPr>
          <a:xfrm>
            <a:off x="629842" y="1921490"/>
            <a:ext cx="38682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3" name="Google Shape;253;p68"/>
          <p:cNvSpPr txBox="1">
            <a:spLocks noGrp="1"/>
          </p:cNvSpPr>
          <p:nvPr>
            <p:ph type="body" idx="3"/>
          </p:nvPr>
        </p:nvSpPr>
        <p:spPr>
          <a:xfrm>
            <a:off x="4629150" y="1241468"/>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254" name="Google Shape;254;p68"/>
          <p:cNvSpPr txBox="1">
            <a:spLocks noGrp="1"/>
          </p:cNvSpPr>
          <p:nvPr>
            <p:ph type="body" idx="4"/>
          </p:nvPr>
        </p:nvSpPr>
        <p:spPr>
          <a:xfrm>
            <a:off x="4629150" y="1921490"/>
            <a:ext cx="38874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5" name="Google Shape;255;p6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27682176"/>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2275838"/>
      </p:ext>
    </p:extLst>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29"/>
        <p:cNvGrpSpPr/>
        <p:nvPr/>
      </p:nvGrpSpPr>
      <p:grpSpPr>
        <a:xfrm>
          <a:off x="0" y="0"/>
          <a:ext cx="0" cy="0"/>
          <a:chOff x="0" y="0"/>
          <a:chExt cx="0" cy="0"/>
        </a:xfrm>
      </p:grpSpPr>
      <p:sp>
        <p:nvSpPr>
          <p:cNvPr id="30" name="Google Shape;30;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203565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0657517"/>
      </p:ext>
    </p:extLst>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72009588"/>
      </p:ext>
    </p:extLst>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45322063"/>
      </p:ext>
    </p:extLst>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43052470"/>
      </p:ext>
    </p:extLst>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70846995"/>
      </p:ext>
    </p:extLst>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41820366"/>
      </p:ext>
    </p:extLst>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7"/>
        <p:cNvGrpSpPr/>
        <p:nvPr/>
      </p:nvGrpSpPr>
      <p:grpSpPr>
        <a:xfrm>
          <a:off x="0" y="0"/>
          <a:ext cx="0" cy="0"/>
          <a:chOff x="0" y="0"/>
          <a:chExt cx="0" cy="0"/>
        </a:xfrm>
      </p:grpSpPr>
      <p:sp>
        <p:nvSpPr>
          <p:cNvPr id="98" name="Google Shape;98;p42"/>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2"/>
          <p:cNvSpPr txBox="1">
            <a:spLocks noGrp="1"/>
          </p:cNvSpPr>
          <p:nvPr>
            <p:ph type="body" idx="1"/>
          </p:nvPr>
        </p:nvSpPr>
        <p:spPr>
          <a:xfrm>
            <a:off x="877463" y="1524000"/>
            <a:ext cx="3657600" cy="3108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0" name="Google Shape;100;p42"/>
          <p:cNvSpPr txBox="1">
            <a:spLocks noGrp="1"/>
          </p:cNvSpPr>
          <p:nvPr>
            <p:ph type="body" idx="2"/>
          </p:nvPr>
        </p:nvSpPr>
        <p:spPr>
          <a:xfrm>
            <a:off x="4877963" y="1524000"/>
            <a:ext cx="3657600" cy="3108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1" name="Google Shape;101;p4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2339449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83"/>
        <p:cNvGrpSpPr/>
        <p:nvPr/>
      </p:nvGrpSpPr>
      <p:grpSpPr>
        <a:xfrm>
          <a:off x="0" y="0"/>
          <a:ext cx="0" cy="0"/>
          <a:chOff x="0" y="0"/>
          <a:chExt cx="0" cy="0"/>
        </a:xfrm>
      </p:grpSpPr>
      <p:sp>
        <p:nvSpPr>
          <p:cNvPr id="84" name="Google Shape;84;g73436dc667_0_10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5" name="Google Shape;85;g73436dc667_0_10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6" name="Google Shape;86;g73436dc667_0_10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2"/>
        <p:cNvGrpSpPr/>
        <p:nvPr/>
      </p:nvGrpSpPr>
      <p:grpSpPr>
        <a:xfrm>
          <a:off x="0" y="0"/>
          <a:ext cx="0" cy="0"/>
          <a:chOff x="0" y="0"/>
          <a:chExt cx="0" cy="0"/>
        </a:xfrm>
      </p:grpSpPr>
      <p:sp>
        <p:nvSpPr>
          <p:cNvPr id="103" name="Google Shape;103;p69"/>
          <p:cNvSpPr txBox="1">
            <a:spLocks noGrp="1"/>
          </p:cNvSpPr>
          <p:nvPr>
            <p:ph type="ctrTitle"/>
          </p:nvPr>
        </p:nvSpPr>
        <p:spPr>
          <a:xfrm>
            <a:off x="1048724" y="3058625"/>
            <a:ext cx="59991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10167932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4"/>
        <p:cNvGrpSpPr/>
        <p:nvPr/>
      </p:nvGrpSpPr>
      <p:grpSpPr>
        <a:xfrm>
          <a:off x="0" y="0"/>
          <a:ext cx="0" cy="0"/>
          <a:chOff x="0" y="0"/>
          <a:chExt cx="0" cy="0"/>
        </a:xfrm>
      </p:grpSpPr>
      <p:sp>
        <p:nvSpPr>
          <p:cNvPr id="105" name="Google Shape;105;p70"/>
          <p:cNvSpPr txBox="1">
            <a:spLocks noGrp="1"/>
          </p:cNvSpPr>
          <p:nvPr>
            <p:ph type="title"/>
          </p:nvPr>
        </p:nvSpPr>
        <p:spPr>
          <a:xfrm>
            <a:off x="869149" y="530359"/>
            <a:ext cx="74058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70"/>
          <p:cNvSpPr txBox="1">
            <a:spLocks noGrp="1"/>
          </p:cNvSpPr>
          <p:nvPr>
            <p:ph type="body" idx="1"/>
          </p:nvPr>
        </p:nvSpPr>
        <p:spPr>
          <a:xfrm>
            <a:off x="869150" y="1511559"/>
            <a:ext cx="7405800" cy="28053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7" name="Google Shape;107;p7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396579"/>
      </p:ext>
    </p:extLst>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8"/>
        <p:cNvGrpSpPr/>
        <p:nvPr/>
      </p:nvGrpSpPr>
      <p:grpSpPr>
        <a:xfrm>
          <a:off x="0" y="0"/>
          <a:ext cx="0" cy="0"/>
          <a:chOff x="0" y="0"/>
          <a:chExt cx="0" cy="0"/>
        </a:xfrm>
      </p:grpSpPr>
      <p:sp>
        <p:nvSpPr>
          <p:cNvPr id="109" name="Google Shape;109;p71"/>
          <p:cNvSpPr txBox="1">
            <a:spLocks noGrp="1"/>
          </p:cNvSpPr>
          <p:nvPr>
            <p:ph type="title"/>
          </p:nvPr>
        </p:nvSpPr>
        <p:spPr>
          <a:xfrm>
            <a:off x="628650" y="444756"/>
            <a:ext cx="7886700" cy="99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7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71"/>
          <p:cNvSpPr txBox="1">
            <a:spLocks noGrp="1"/>
          </p:cNvSpPr>
          <p:nvPr>
            <p:ph type="body" idx="1"/>
          </p:nvPr>
        </p:nvSpPr>
        <p:spPr>
          <a:xfrm>
            <a:off x="628650" y="1544638"/>
            <a:ext cx="7886700" cy="30606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83972444"/>
      </p:ext>
    </p:extLst>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112"/>
        <p:cNvGrpSpPr/>
        <p:nvPr/>
      </p:nvGrpSpPr>
      <p:grpSpPr>
        <a:xfrm>
          <a:off x="0" y="0"/>
          <a:ext cx="0" cy="0"/>
          <a:chOff x="0" y="0"/>
          <a:chExt cx="0" cy="0"/>
        </a:xfrm>
      </p:grpSpPr>
      <p:sp>
        <p:nvSpPr>
          <p:cNvPr id="113" name="Google Shape;113;p72"/>
          <p:cNvSpPr txBox="1">
            <a:spLocks noGrp="1"/>
          </p:cNvSpPr>
          <p:nvPr>
            <p:ph type="title"/>
          </p:nvPr>
        </p:nvSpPr>
        <p:spPr>
          <a:xfrm>
            <a:off x="635238" y="530359"/>
            <a:ext cx="7897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2"/>
          <p:cNvSpPr txBox="1">
            <a:spLocks noGrp="1"/>
          </p:cNvSpPr>
          <p:nvPr>
            <p:ph type="body" idx="1"/>
          </p:nvPr>
        </p:nvSpPr>
        <p:spPr>
          <a:xfrm>
            <a:off x="628649" y="1525438"/>
            <a:ext cx="60441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5" name="Google Shape;115;p7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6" name="Google Shape;116;p72"/>
          <p:cNvSpPr txBox="1">
            <a:spLocks noGrp="1"/>
          </p:cNvSpPr>
          <p:nvPr>
            <p:ph type="body" idx="2"/>
          </p:nvPr>
        </p:nvSpPr>
        <p:spPr>
          <a:xfrm>
            <a:off x="6886085" y="1556328"/>
            <a:ext cx="1645800" cy="14631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7" name="Google Shape;117;p72"/>
          <p:cNvSpPr txBox="1">
            <a:spLocks noGrp="1"/>
          </p:cNvSpPr>
          <p:nvPr>
            <p:ph type="body" idx="3"/>
          </p:nvPr>
        </p:nvSpPr>
        <p:spPr>
          <a:xfrm>
            <a:off x="6902455" y="3172286"/>
            <a:ext cx="1645800" cy="14631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40117115"/>
      </p:ext>
    </p:extLst>
  </p:cSld>
  <p:clrMapOvr>
    <a:masterClrMapping/>
  </p:clrMapOvr>
  <p:transitio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118"/>
        <p:cNvGrpSpPr/>
        <p:nvPr/>
      </p:nvGrpSpPr>
      <p:grpSpPr>
        <a:xfrm>
          <a:off x="0" y="0"/>
          <a:ext cx="0" cy="0"/>
          <a:chOff x="0" y="0"/>
          <a:chExt cx="0" cy="0"/>
        </a:xfrm>
      </p:grpSpPr>
      <p:sp>
        <p:nvSpPr>
          <p:cNvPr id="119" name="Google Shape;119;p73"/>
          <p:cNvSpPr txBox="1">
            <a:spLocks noGrp="1"/>
          </p:cNvSpPr>
          <p:nvPr>
            <p:ph type="title"/>
          </p:nvPr>
        </p:nvSpPr>
        <p:spPr>
          <a:xfrm>
            <a:off x="641785" y="508171"/>
            <a:ext cx="7873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73"/>
          <p:cNvSpPr txBox="1">
            <a:spLocks noGrp="1"/>
          </p:cNvSpPr>
          <p:nvPr>
            <p:ph type="body" idx="1"/>
          </p:nvPr>
        </p:nvSpPr>
        <p:spPr>
          <a:xfrm>
            <a:off x="628649" y="1492528"/>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1" name="Google Shape;121;p73"/>
          <p:cNvSpPr txBox="1">
            <a:spLocks noGrp="1"/>
          </p:cNvSpPr>
          <p:nvPr>
            <p:ph type="body" idx="2"/>
          </p:nvPr>
        </p:nvSpPr>
        <p:spPr>
          <a:xfrm>
            <a:off x="628649" y="3113037"/>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2" name="Google Shape;122;p7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3" name="Google Shape;123;p73"/>
          <p:cNvSpPr txBox="1">
            <a:spLocks noGrp="1"/>
          </p:cNvSpPr>
          <p:nvPr>
            <p:ph type="body" idx="3"/>
          </p:nvPr>
        </p:nvSpPr>
        <p:spPr>
          <a:xfrm>
            <a:off x="4744687" y="1492528"/>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4" name="Google Shape;124;p73"/>
          <p:cNvSpPr txBox="1">
            <a:spLocks noGrp="1"/>
          </p:cNvSpPr>
          <p:nvPr>
            <p:ph type="body" idx="4"/>
          </p:nvPr>
        </p:nvSpPr>
        <p:spPr>
          <a:xfrm>
            <a:off x="4744687" y="3113037"/>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03850193"/>
      </p:ext>
    </p:extLst>
  </p:cSld>
  <p:clrMapOvr>
    <a:masterClrMapping/>
  </p:clrMapOvr>
  <p:transition>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125"/>
        <p:cNvGrpSpPr/>
        <p:nvPr/>
      </p:nvGrpSpPr>
      <p:grpSpPr>
        <a:xfrm>
          <a:off x="0" y="0"/>
          <a:ext cx="0" cy="0"/>
          <a:chOff x="0" y="0"/>
          <a:chExt cx="0" cy="0"/>
        </a:xfrm>
      </p:grpSpPr>
      <p:sp>
        <p:nvSpPr>
          <p:cNvPr id="126" name="Google Shape;126;p74"/>
          <p:cNvSpPr/>
          <p:nvPr/>
        </p:nvSpPr>
        <p:spPr>
          <a:xfrm>
            <a:off x="91440" y="57150"/>
            <a:ext cx="896100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90969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127"/>
        <p:cNvGrpSpPr/>
        <p:nvPr/>
      </p:nvGrpSpPr>
      <p:grpSpPr>
        <a:xfrm>
          <a:off x="0" y="0"/>
          <a:ext cx="0" cy="0"/>
          <a:chOff x="0" y="0"/>
          <a:chExt cx="0" cy="0"/>
        </a:xfrm>
      </p:grpSpPr>
      <p:sp>
        <p:nvSpPr>
          <p:cNvPr id="128" name="Google Shape;128;p75"/>
          <p:cNvSpPr txBox="1">
            <a:spLocks noGrp="1"/>
          </p:cNvSpPr>
          <p:nvPr>
            <p:ph type="title"/>
          </p:nvPr>
        </p:nvSpPr>
        <p:spPr>
          <a:xfrm>
            <a:off x="628649" y="530359"/>
            <a:ext cx="78867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75"/>
          <p:cNvSpPr txBox="1">
            <a:spLocks noGrp="1"/>
          </p:cNvSpPr>
          <p:nvPr>
            <p:ph type="body" idx="1"/>
          </p:nvPr>
        </p:nvSpPr>
        <p:spPr>
          <a:xfrm>
            <a:off x="628649" y="1548882"/>
            <a:ext cx="60441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0" name="Google Shape;130;p7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1" name="Google Shape;131;p75"/>
          <p:cNvSpPr txBox="1">
            <a:spLocks noGrp="1"/>
          </p:cNvSpPr>
          <p:nvPr>
            <p:ph type="body" idx="2"/>
          </p:nvPr>
        </p:nvSpPr>
        <p:spPr>
          <a:xfrm>
            <a:off x="6808265" y="1548882"/>
            <a:ext cx="17145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209146"/>
      </p:ext>
    </p:extLst>
  </p:cSld>
  <p:clrMapOvr>
    <a:masterClrMapping/>
  </p:clrMapOvr>
  <p:transitio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2"/>
        <p:cNvGrpSpPr/>
        <p:nvPr/>
      </p:nvGrpSpPr>
      <p:grpSpPr>
        <a:xfrm>
          <a:off x="0" y="0"/>
          <a:ext cx="0" cy="0"/>
          <a:chOff x="0" y="0"/>
          <a:chExt cx="0" cy="0"/>
        </a:xfrm>
      </p:grpSpPr>
      <p:sp>
        <p:nvSpPr>
          <p:cNvPr id="133" name="Google Shape;133;p76"/>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134" name="Google Shape;134;p76"/>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76"/>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136" name="Google Shape;136;p76"/>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44092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37"/>
        <p:cNvGrpSpPr/>
        <p:nvPr/>
      </p:nvGrpSpPr>
      <p:grpSpPr>
        <a:xfrm>
          <a:off x="0" y="0"/>
          <a:ext cx="0" cy="0"/>
          <a:chOff x="0" y="0"/>
          <a:chExt cx="0" cy="0"/>
        </a:xfrm>
      </p:grpSpPr>
      <p:sp>
        <p:nvSpPr>
          <p:cNvPr id="138" name="Google Shape;138;p77"/>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139" name="Google Shape;139;p77"/>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140" name="Google Shape;140;p77"/>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141" name="Google Shape;141;p77"/>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239760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42"/>
        <p:cNvGrpSpPr/>
        <p:nvPr/>
      </p:nvGrpSpPr>
      <p:grpSpPr>
        <a:xfrm>
          <a:off x="0" y="0"/>
          <a:ext cx="0" cy="0"/>
          <a:chOff x="0" y="0"/>
          <a:chExt cx="0" cy="0"/>
        </a:xfrm>
      </p:grpSpPr>
      <p:sp>
        <p:nvSpPr>
          <p:cNvPr id="143" name="Google Shape;143;p78"/>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78"/>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p78"/>
          <p:cNvSpPr txBox="1">
            <a:spLocks noGrp="1"/>
          </p:cNvSpPr>
          <p:nvPr>
            <p:ph type="body" idx="1"/>
          </p:nvPr>
        </p:nvSpPr>
        <p:spPr>
          <a:xfrm>
            <a:off x="868363" y="1524397"/>
            <a:ext cx="3657600" cy="3108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6" name="Google Shape;146;p78"/>
          <p:cNvSpPr txBox="1">
            <a:spLocks noGrp="1"/>
          </p:cNvSpPr>
          <p:nvPr>
            <p:ph type="body" idx="2"/>
          </p:nvPr>
        </p:nvSpPr>
        <p:spPr>
          <a:xfrm>
            <a:off x="4998887" y="1523999"/>
            <a:ext cx="3528300" cy="31089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8856277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1.pn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1.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10" Type="http://schemas.openxmlformats.org/officeDocument/2006/relationships/image" Target="../media/image1.png"/><Relationship Id="rId4" Type="http://schemas.openxmlformats.org/officeDocument/2006/relationships/slideLayout" Target="../slideLayouts/slideLayout84.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8.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pn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3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3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39" descr="Logo for the Geneva Office for Human Rights Education (3 brown dots over a v with the letters GO-HRE on a white circle)"/>
          <p:cNvPicPr preferRelativeResize="0"/>
          <p:nvPr/>
        </p:nvPicPr>
        <p:blipFill rotWithShape="1">
          <a:blip r:embed="rId12">
            <a:alphaModFix/>
          </a:blip>
          <a:srcRect/>
          <a:stretch/>
        </p:blipFill>
        <p:spPr>
          <a:xfrm>
            <a:off x="8619683" y="4660244"/>
            <a:ext cx="4572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8" r:id="rId4"/>
    <p:sldLayoutId id="2147483659" r:id="rId5"/>
    <p:sldLayoutId id="2147483660" r:id="rId6"/>
    <p:sldLayoutId id="2147483661" r:id="rId7"/>
    <p:sldLayoutId id="2147483662" r:id="rId8"/>
    <p:sldLayoutId id="2147483663" r:id="rId9"/>
    <p:sldLayoutId id="2147483664"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a:blip r:embed="rId15"/>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2162406564"/>
      </p:ext>
    </p:extLst>
  </p:cSld>
  <p:clrMap bg1="lt1" tx1="dk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descr="Logo for the Geneva Office for Human Rights Education (3 brown dots over a v with the letters GO-HRE on a white circle)"/>
          <p:cNvPicPr preferRelativeResize="0"/>
          <p:nvPr/>
        </p:nvPicPr>
        <p:blipFill rotWithShape="1">
          <a:blip r:embed="rId9">
            <a:alphaModFix/>
          </a:blip>
          <a:srcRect/>
          <a:stretch/>
        </p:blipFill>
        <p:spPr>
          <a:xfrm>
            <a:off x="8622419" y="4665360"/>
            <a:ext cx="457200" cy="457200"/>
          </a:xfrm>
          <a:prstGeom prst="rect">
            <a:avLst/>
          </a:prstGeom>
          <a:noFill/>
          <a:ln>
            <a:noFill/>
          </a:ln>
        </p:spPr>
      </p:pic>
    </p:spTree>
    <p:extLst>
      <p:ext uri="{BB962C8B-B14F-4D97-AF65-F5344CB8AC3E}">
        <p14:creationId xmlns:p14="http://schemas.microsoft.com/office/powerpoint/2010/main" val="3715223653"/>
      </p:ext>
    </p:extLst>
  </p:cSld>
  <p:clrMap bg1="lt1" tx1="dk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264"/>
        <p:cNvGrpSpPr/>
        <p:nvPr/>
      </p:nvGrpSpPr>
      <p:grpSpPr>
        <a:xfrm>
          <a:off x="0" y="0"/>
          <a:ext cx="0" cy="0"/>
          <a:chOff x="0" y="0"/>
          <a:chExt cx="0" cy="0"/>
        </a:xfrm>
      </p:grpSpPr>
      <p:sp>
        <p:nvSpPr>
          <p:cNvPr id="265" name="Google Shape;265;g7333cd4dc1_0_9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g7333cd4dc1_0_92"/>
          <p:cNvSpPr txBox="1">
            <a:spLocks noGrp="1"/>
          </p:cNvSpPr>
          <p:nvPr>
            <p:ph type="title"/>
          </p:nvPr>
        </p:nvSpPr>
        <p:spPr>
          <a:xfrm>
            <a:off x="628650" y="444756"/>
            <a:ext cx="7886700" cy="99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7" name="Google Shape;267;g7333cd4dc1_0_92"/>
          <p:cNvSpPr txBox="1">
            <a:spLocks noGrp="1"/>
          </p:cNvSpPr>
          <p:nvPr>
            <p:ph type="body" idx="1"/>
          </p:nvPr>
        </p:nvSpPr>
        <p:spPr>
          <a:xfrm>
            <a:off x="628650" y="1523999"/>
            <a:ext cx="7886700" cy="3108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8" name="Google Shape;268;g7333cd4dc1_0_92"/>
          <p:cNvSpPr/>
          <p:nvPr/>
        </p:nvSpPr>
        <p:spPr>
          <a:xfrm>
            <a:off x="91440" y="57150"/>
            <a:ext cx="896100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9" name="Google Shape;269;g7333cd4dc1_0_92" descr="Logo for the Geneva Office for Human Rights Education (3 brown dots over a v with the letters GO-HRE on a white circle)"/>
          <p:cNvPicPr preferRelativeResize="0"/>
          <p:nvPr/>
        </p:nvPicPr>
        <p:blipFill rotWithShape="1">
          <a:blip r:embed="rId16">
            <a:alphaModFix/>
          </a:blip>
          <a:srcRect/>
          <a:stretch/>
        </p:blipFill>
        <p:spPr>
          <a:xfrm>
            <a:off x="8622419" y="4665360"/>
            <a:ext cx="4572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descr="Logo for the Geneva Office for Human Rights Education (3 brown dots over a v with the letters GO-HRE on a white circle)"/>
          <p:cNvPicPr preferRelativeResize="0"/>
          <p:nvPr/>
        </p:nvPicPr>
        <p:blipFill>
          <a:blip r:embed="rId16"/>
          <a:srcRect/>
          <a:stretch/>
        </p:blipFill>
        <p:spPr>
          <a:xfrm>
            <a:off x="8619683" y="4660244"/>
            <a:ext cx="457200" cy="457200"/>
          </a:xfrm>
          <a:prstGeom prst="rect">
            <a:avLst/>
          </a:prstGeom>
          <a:noFill/>
          <a:ln>
            <a:noFill/>
          </a:ln>
        </p:spPr>
      </p:pic>
    </p:spTree>
    <p:extLst>
      <p:ext uri="{BB962C8B-B14F-4D97-AF65-F5344CB8AC3E}">
        <p14:creationId xmlns:p14="http://schemas.microsoft.com/office/powerpoint/2010/main" val="2730820951"/>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4">
            <a:alphaModFix/>
          </a:blip>
          <a:srcRect/>
          <a:stretch/>
        </p:blipFill>
        <p:spPr>
          <a:xfrm>
            <a:off x="8658019" y="4658380"/>
            <a:ext cx="457200" cy="457200"/>
          </a:xfrm>
          <a:prstGeom prst="rect">
            <a:avLst/>
          </a:prstGeom>
          <a:noFill/>
          <a:ln>
            <a:noFill/>
          </a:ln>
        </p:spPr>
      </p:pic>
    </p:spTree>
    <p:extLst>
      <p:ext uri="{BB962C8B-B14F-4D97-AF65-F5344CB8AC3E}">
        <p14:creationId xmlns:p14="http://schemas.microsoft.com/office/powerpoint/2010/main" val="4268469306"/>
      </p:ext>
    </p:extLst>
  </p:cSld>
  <p:clrMap bg1="lt1" tx1="dk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4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48"/>
          <p:cNvSpPr txBox="1">
            <a:spLocks noGrp="1"/>
          </p:cNvSpPr>
          <p:nvPr>
            <p:ph type="title"/>
          </p:nvPr>
        </p:nvSpPr>
        <p:spPr>
          <a:xfrm>
            <a:off x="628650" y="444756"/>
            <a:ext cx="7886700" cy="99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8" name="Google Shape;108;p48"/>
          <p:cNvSpPr txBox="1">
            <a:spLocks noGrp="1"/>
          </p:cNvSpPr>
          <p:nvPr>
            <p:ph type="body" idx="1"/>
          </p:nvPr>
        </p:nvSpPr>
        <p:spPr>
          <a:xfrm>
            <a:off x="628650" y="1523999"/>
            <a:ext cx="7886700" cy="3108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p48"/>
          <p:cNvSpPr/>
          <p:nvPr/>
        </p:nvSpPr>
        <p:spPr>
          <a:xfrm>
            <a:off x="91440" y="57150"/>
            <a:ext cx="896100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p48" descr="Logo for the Geneva Office for Human Rights Education (3 brown dots over a v with the letters GO-HRE on a white circle)"/>
          <p:cNvPicPr preferRelativeResize="0"/>
          <p:nvPr/>
        </p:nvPicPr>
        <p:blipFill rotWithShape="1">
          <a:blip r:embed="rId18">
            <a:alphaModFix/>
          </a:blip>
          <a:srcRect/>
          <a:stretch/>
        </p:blipFill>
        <p:spPr>
          <a:xfrm>
            <a:off x="8630099" y="4665360"/>
            <a:ext cx="457200" cy="457200"/>
          </a:xfrm>
          <a:prstGeom prst="rect">
            <a:avLst/>
          </a:prstGeom>
          <a:noFill/>
          <a:ln>
            <a:noFill/>
          </a:ln>
        </p:spPr>
      </p:pic>
    </p:spTree>
    <p:extLst>
      <p:ext uri="{BB962C8B-B14F-4D97-AF65-F5344CB8AC3E}">
        <p14:creationId xmlns:p14="http://schemas.microsoft.com/office/powerpoint/2010/main" val="796948697"/>
      </p:ext>
    </p:extLst>
  </p:cSld>
  <p:clrMap bg1="lt1" tx1="dk1" bg2="dk2" tx2="lt2" accent1="accent1" accent2="accent2" accent3="accent3" accent4="accent4" accent5="accent5" accent6="accent6" hlink="hlink" folHlink="folHlink"/>
  <p:sldLayoutIdLst>
    <p:sldLayoutId id="2147483757"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43"/>
          <p:cNvSpPr txBox="1">
            <a:spLocks noGrp="1"/>
          </p:cNvSpPr>
          <p:nvPr>
            <p:ph type="title"/>
          </p:nvPr>
        </p:nvSpPr>
        <p:spPr>
          <a:xfrm>
            <a:off x="628650" y="444756"/>
            <a:ext cx="7886700" cy="99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1" name="Google Shape;181;p43"/>
          <p:cNvSpPr txBox="1">
            <a:spLocks noGrp="1"/>
          </p:cNvSpPr>
          <p:nvPr>
            <p:ph type="body" idx="1"/>
          </p:nvPr>
        </p:nvSpPr>
        <p:spPr>
          <a:xfrm>
            <a:off x="628650" y="1523999"/>
            <a:ext cx="7886700" cy="3108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2" name="Google Shape;182;p43"/>
          <p:cNvSpPr/>
          <p:nvPr/>
        </p:nvSpPr>
        <p:spPr>
          <a:xfrm>
            <a:off x="91440" y="57150"/>
            <a:ext cx="896100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3" name="Google Shape;183;p43" descr="Logo for the Geneva Office for Human Rights Education (3 brown dots over a v with the letters GO-HRE on a white circle)"/>
          <p:cNvPicPr preferRelativeResize="0"/>
          <p:nvPr/>
        </p:nvPicPr>
        <p:blipFill rotWithShape="1">
          <a:blip r:embed="rId16">
            <a:alphaModFix/>
          </a:blip>
          <a:srcRect/>
          <a:stretch/>
        </p:blipFill>
        <p:spPr>
          <a:xfrm>
            <a:off x="8637079" y="4651400"/>
            <a:ext cx="457200" cy="457200"/>
          </a:xfrm>
          <a:prstGeom prst="rect">
            <a:avLst/>
          </a:prstGeom>
          <a:noFill/>
          <a:ln>
            <a:noFill/>
          </a:ln>
        </p:spPr>
      </p:pic>
    </p:spTree>
    <p:extLst>
      <p:ext uri="{BB962C8B-B14F-4D97-AF65-F5344CB8AC3E}">
        <p14:creationId xmlns:p14="http://schemas.microsoft.com/office/powerpoint/2010/main" val="2087231624"/>
      </p:ext>
    </p:extLst>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Arial" panose="020B0604020202020204" pitchFamily="34" charset="0"/>
                <a:ea typeface="Arial" panose="020B0604020202020204" pitchFamily="34" charset="0"/>
                <a:cs typeface="Arial" panose="020B0604020202020204" pitchFamily="34" charset="0"/>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fld id="{00000000-1234-1234-1234-123412341234}" type="slidenum">
              <a:rPr lang="en-US" smtClean="0"/>
              <a:pPr/>
              <a:t>‹#›</a:t>
            </a:fld>
            <a:endParaRPr lang="en-US" dirty="0"/>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0">
            <a:alphaModFix/>
          </a:blip>
          <a:srcRect/>
          <a:stretch/>
        </p:blipFill>
        <p:spPr>
          <a:xfrm>
            <a:off x="8645884" y="4666845"/>
            <a:ext cx="457200" cy="457200"/>
          </a:xfrm>
          <a:prstGeom prst="rect">
            <a:avLst/>
          </a:prstGeom>
          <a:noFill/>
          <a:ln>
            <a:noFill/>
          </a:ln>
        </p:spPr>
      </p:pic>
    </p:spTree>
    <p:extLst>
      <p:ext uri="{BB962C8B-B14F-4D97-AF65-F5344CB8AC3E}">
        <p14:creationId xmlns:p14="http://schemas.microsoft.com/office/powerpoint/2010/main" val="33490475"/>
      </p:ext>
    </p:extLst>
  </p:cSld>
  <p:clrMap bg1="lt1" tx1="dk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41"/>
          <p:cNvSpPr txBox="1">
            <a:spLocks noGrp="1"/>
          </p:cNvSpPr>
          <p:nvPr>
            <p:ph type="title"/>
          </p:nvPr>
        </p:nvSpPr>
        <p:spPr>
          <a:xfrm>
            <a:off x="628650" y="444756"/>
            <a:ext cx="7886700" cy="99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Google Shape;94;p41"/>
          <p:cNvSpPr txBox="1">
            <a:spLocks noGrp="1"/>
          </p:cNvSpPr>
          <p:nvPr>
            <p:ph type="body" idx="1"/>
          </p:nvPr>
        </p:nvSpPr>
        <p:spPr>
          <a:xfrm>
            <a:off x="628650" y="1523999"/>
            <a:ext cx="7886700" cy="3108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p41"/>
          <p:cNvSpPr/>
          <p:nvPr/>
        </p:nvSpPr>
        <p:spPr>
          <a:xfrm>
            <a:off x="91440" y="57150"/>
            <a:ext cx="896100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41" descr="Logo for the Geneva Office for Human Rights Education (3 brown dots over a v with the letters GO-HRE on a white circle)"/>
          <p:cNvPicPr preferRelativeResize="0"/>
          <p:nvPr/>
        </p:nvPicPr>
        <p:blipFill rotWithShape="1">
          <a:blip r:embed="rId18">
            <a:alphaModFix/>
          </a:blip>
          <a:srcRect/>
          <a:stretch/>
        </p:blipFill>
        <p:spPr>
          <a:xfrm>
            <a:off x="8630099" y="4665360"/>
            <a:ext cx="457200" cy="457200"/>
          </a:xfrm>
          <a:prstGeom prst="rect">
            <a:avLst/>
          </a:prstGeom>
          <a:noFill/>
          <a:ln>
            <a:noFill/>
          </a:ln>
        </p:spPr>
      </p:pic>
    </p:spTree>
    <p:extLst>
      <p:ext uri="{BB962C8B-B14F-4D97-AF65-F5344CB8AC3E}">
        <p14:creationId xmlns:p14="http://schemas.microsoft.com/office/powerpoint/2010/main" val="696166877"/>
      </p:ext>
    </p:extLst>
  </p:cSld>
  <p:clrMap bg1="lt1" tx1="dk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5">
            <a:alphaModFix/>
          </a:blip>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422189084"/>
      </p:ext>
    </p:extLst>
  </p:cSld>
  <p:clrMap bg1="lt1" tx1="dk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7.xml"/><Relationship Id="rId4" Type="http://schemas.openxmlformats.org/officeDocument/2006/relationships/hyperlink" Target="https://www.youtube.com/watch?v=2dbQZQMKpQE&amp;list=PL1p11lCKMm7vUpyDMd39yUSVUUwUJ-Wa5&amp;index=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1.xml"/><Relationship Id="rId5" Type="http://schemas.openxmlformats.org/officeDocument/2006/relationships/image" Target="../media/image13.png"/><Relationship Id="rId4" Type="http://schemas.openxmlformats.org/officeDocument/2006/relationships/hyperlink" Target="https://www.youtube.com/watch?v=2dbQZQMKpQE&amp;list=PL1p11lCKMm7vUpyDMd39yUSVUUwUJ-Wa5&amp;index=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06.xml"/><Relationship Id="rId6" Type="http://schemas.openxmlformats.org/officeDocument/2006/relationships/hyperlink" Target="https://www.ohchr.org/en/professionalinterest/pages/crc.aspx" TargetMode="External"/><Relationship Id="rId5" Type="http://schemas.openxmlformats.org/officeDocument/2006/relationships/hyperlink" Target="https://www.un.org/en/universal-declaration-human-rights/" TargetMode="External"/><Relationship Id="rId4" Type="http://schemas.openxmlformats.org/officeDocument/2006/relationships/hyperlink" Target="http://www.go-hre.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19.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51.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81.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81.xml"/><Relationship Id="rId6" Type="http://schemas.openxmlformats.org/officeDocument/2006/relationships/image" Target="../media/image13.png"/><Relationship Id="rId5" Type="http://schemas.openxmlformats.org/officeDocument/2006/relationships/image" Target="../media/image38.png"/><Relationship Id="rId4" Type="http://schemas.openxmlformats.org/officeDocument/2006/relationships/hyperlink" Target="https://www.youtube.com/watch?v=2dbQZQMKpQE&amp;list=PL1p11lCKMm7vUpyDMd39yUSVUUwUJ-Wa5&amp;index=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52.xml"/><Relationship Id="rId5" Type="http://schemas.openxmlformats.org/officeDocument/2006/relationships/image" Target="../media/image8.png"/><Relationship Id="rId4" Type="http://schemas.openxmlformats.org/officeDocument/2006/relationships/hyperlink" Target="https://www.youtube.com/watch?v=2dbQZQMKpQE&amp;list=PL1p11lCKMm7vUpyDMd39yUSVUUwUJ-Wa5&amp;index=5"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5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9.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notesSlide" Target="../notesSlides/notesSlide5.xml"/><Relationship Id="rId1" Type="http://schemas.openxmlformats.org/officeDocument/2006/relationships/slideLayout" Target="../slideLayouts/slideLayout5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hyperlink" Target="https://www.youtube.com/watch?v=XR9d7TsgQN8&amp;list=PL1p11lCKMm7vUpyDMd39yUSVUUwUJ-Wa5&amp;index=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hyperlink" Target="https://www.youtube.com/watch?v=XR9d7TsgQN8&amp;list=PL1p11lCKMm7vUpyDMd39yUSVUUwUJ-Wa5&amp;index=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ega Manual Cover for the GOHRE manual for teaching the rights of children.">
            <a:extLst>
              <a:ext uri="{FF2B5EF4-FFF2-40B4-BE49-F238E27FC236}">
                <a16:creationId xmlns:a16="http://schemas.microsoft.com/office/drawing/2014/main" id="{0BE33350-1D05-430E-BB96-776F5AEBE922}"/>
              </a:ext>
            </a:extLst>
          </p:cNvPr>
          <p:cNvPicPr>
            <a:picLocks noChangeAspect="1"/>
          </p:cNvPicPr>
          <p:nvPr/>
        </p:nvPicPr>
        <p:blipFill>
          <a:blip r:embed="rId2"/>
          <a:stretch>
            <a:fillRect/>
          </a:stretch>
        </p:blipFill>
        <p:spPr>
          <a:xfrm>
            <a:off x="1342671" y="285750"/>
            <a:ext cx="6458659" cy="4572000"/>
          </a:xfrm>
          <a:prstGeom prst="rect">
            <a:avLst/>
          </a:prstGeom>
        </p:spPr>
      </p:pic>
    </p:spTree>
    <p:extLst>
      <p:ext uri="{BB962C8B-B14F-4D97-AF65-F5344CB8AC3E}">
        <p14:creationId xmlns:p14="http://schemas.microsoft.com/office/powerpoint/2010/main" val="376879574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7346d03566_0_188"/>
          <p:cNvSpPr txBox="1">
            <a:spLocks noGrp="1"/>
          </p:cNvSpPr>
          <p:nvPr>
            <p:ph type="sldNum" idx="12"/>
          </p:nvPr>
        </p:nvSpPr>
        <p:spPr>
          <a:xfrm>
            <a:off x="184297" y="4598960"/>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461" name="Google Shape;461;g7346d03566_0_188"/>
          <p:cNvPicPr preferRelativeResize="0"/>
          <p:nvPr/>
        </p:nvPicPr>
        <p:blipFill rotWithShape="1">
          <a:blip r:embed="rId3">
            <a:alphaModFix/>
          </a:blip>
          <a:srcRect l="7634" r="7634"/>
          <a:stretch/>
        </p:blipFill>
        <p:spPr>
          <a:xfrm>
            <a:off x="2750625" y="196800"/>
            <a:ext cx="3642750" cy="4795748"/>
          </a:xfrm>
          <a:prstGeom prst="rect">
            <a:avLst/>
          </a:prstGeom>
          <a:noFill/>
          <a:ln>
            <a:noFill/>
          </a:ln>
        </p:spPr>
      </p:pic>
      <p:pic>
        <p:nvPicPr>
          <p:cNvPr id="4" name="Google Shape;389;p10" descr="A Small green checkmark in a box the icon used to indicate a review throughout the presentation">
            <a:extLst>
              <a:ext uri="{FF2B5EF4-FFF2-40B4-BE49-F238E27FC236}">
                <a16:creationId xmlns:a16="http://schemas.microsoft.com/office/drawing/2014/main" id="{D967B510-22EB-4E68-998F-B4EBA1E2B027}"/>
              </a:ext>
            </a:extLst>
          </p:cNvPr>
          <p:cNvPicPr preferRelativeResize="0">
            <a:picLocks noChangeAspect="1"/>
          </p:cNvPicPr>
          <p:nvPr/>
        </p:nvPicPr>
        <p:blipFill rotWithShape="1">
          <a:blip r:embed="rId4">
            <a:alphaModFix/>
          </a:blip>
          <a:srcRect/>
          <a:stretch/>
        </p:blipFill>
        <p:spPr>
          <a:xfrm>
            <a:off x="7841359" y="192135"/>
            <a:ext cx="1014258" cy="10972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7333cd4dc1_0_85"/>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Learning Points</a:t>
            </a:r>
            <a:endParaRPr/>
          </a:p>
        </p:txBody>
      </p:sp>
      <p:sp>
        <p:nvSpPr>
          <p:cNvPr id="501" name="Google Shape;501;g7333cd4dc1_0_85"/>
          <p:cNvSpPr txBox="1">
            <a:spLocks noGrp="1"/>
          </p:cNvSpPr>
          <p:nvPr>
            <p:ph type="body" idx="1"/>
          </p:nvPr>
        </p:nvSpPr>
        <p:spPr>
          <a:xfrm>
            <a:off x="869149" y="1223158"/>
            <a:ext cx="4126184" cy="3409442"/>
          </a:xfrm>
          <a:prstGeom prst="rect">
            <a:avLst/>
          </a:prstGeom>
          <a:noFill/>
          <a:ln>
            <a:noFill/>
          </a:ln>
        </p:spPr>
        <p:txBody>
          <a:bodyPr spcFirstLastPara="1" wrap="square" lIns="91425" tIns="91425" rIns="91425" bIns="91425" anchor="ctr" anchorCtr="0">
            <a:noAutofit/>
          </a:bodyPr>
          <a:lstStyle/>
          <a:p>
            <a:pPr lvl="0" algn="l" rtl="0">
              <a:lnSpc>
                <a:spcPct val="100000"/>
              </a:lnSpc>
              <a:spcBef>
                <a:spcPts val="600"/>
              </a:spcBef>
              <a:spcAft>
                <a:spcPts val="0"/>
              </a:spcAft>
              <a:buSzPts val="1800"/>
              <a:buFont typeface="Wingdings" panose="05000000000000000000" pitchFamily="2" charset="2"/>
              <a:buChar char="§"/>
            </a:pPr>
            <a:r>
              <a:rPr lang="en-US" dirty="0"/>
              <a:t>Everyone has a right to say what they think. </a:t>
            </a:r>
          </a:p>
          <a:p>
            <a:pPr lvl="0" algn="l" rtl="0">
              <a:lnSpc>
                <a:spcPct val="100000"/>
              </a:lnSpc>
              <a:spcBef>
                <a:spcPts val="600"/>
              </a:spcBef>
              <a:spcAft>
                <a:spcPts val="0"/>
              </a:spcAft>
              <a:buSzPts val="1800"/>
              <a:buFont typeface="Wingdings" panose="05000000000000000000" pitchFamily="2" charset="2"/>
              <a:buChar char="§"/>
            </a:pPr>
            <a:r>
              <a:rPr lang="en-US" dirty="0"/>
              <a:t>There are limits to this right.</a:t>
            </a:r>
            <a:endParaRPr dirty="0"/>
          </a:p>
          <a:p>
            <a:pPr lvl="0" algn="l" rtl="0">
              <a:lnSpc>
                <a:spcPct val="100000"/>
              </a:lnSpc>
              <a:spcBef>
                <a:spcPts val="1000"/>
              </a:spcBef>
              <a:spcAft>
                <a:spcPts val="0"/>
              </a:spcAft>
              <a:buSzPts val="1800"/>
              <a:buFont typeface="Wingdings" panose="05000000000000000000" pitchFamily="2" charset="2"/>
              <a:buChar char="§"/>
            </a:pPr>
            <a:r>
              <a:rPr lang="en-US" dirty="0"/>
              <a:t>We are not free to say things that will hurt other people.</a:t>
            </a:r>
            <a:endParaRPr dirty="0"/>
          </a:p>
        </p:txBody>
      </p:sp>
      <p:pic>
        <p:nvPicPr>
          <p:cNvPr id="502" name="Google Shape;502;g7333cd4dc1_0_85" descr="Five stick figure children holding star"/>
          <p:cNvPicPr preferRelativeResize="0">
            <a:picLocks noGrp="1" noChangeAspect="1"/>
          </p:cNvPicPr>
          <p:nvPr>
            <p:ph type="body" idx="2"/>
          </p:nvPr>
        </p:nvPicPr>
        <p:blipFill rotWithShape="1">
          <a:blip r:embed="rId3">
            <a:alphaModFix/>
          </a:blip>
          <a:srcRect/>
          <a:stretch/>
        </p:blipFill>
        <p:spPr>
          <a:xfrm>
            <a:off x="5394855" y="2058713"/>
            <a:ext cx="2743200" cy="2039175"/>
          </a:xfrm>
          <a:prstGeom prst="rect">
            <a:avLst/>
          </a:prstGeom>
          <a:noFill/>
          <a:ln>
            <a:noFill/>
          </a:ln>
        </p:spPr>
      </p:pic>
      <p:sp>
        <p:nvSpPr>
          <p:cNvPr id="503" name="Google Shape;503;g7333cd4dc1_0_8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11</a:t>
            </a:fld>
            <a:endParaRPr sz="900"/>
          </a:p>
        </p:txBody>
      </p:sp>
    </p:spTree>
    <p:extLst>
      <p:ext uri="{BB962C8B-B14F-4D97-AF65-F5344CB8AC3E}">
        <p14:creationId xmlns:p14="http://schemas.microsoft.com/office/powerpoint/2010/main" val="117667146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2"/>
          <p:cNvSpPr txBox="1">
            <a:spLocks noGrp="1"/>
          </p:cNvSpPr>
          <p:nvPr>
            <p:ph type="title"/>
          </p:nvPr>
        </p:nvSpPr>
        <p:spPr>
          <a:xfrm>
            <a:off x="701269" y="23790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We Are Different</a:t>
            </a:r>
            <a:endParaRPr dirty="0"/>
          </a:p>
        </p:txBody>
      </p:sp>
      <p:sp>
        <p:nvSpPr>
          <p:cNvPr id="403" name="Google Shape;403;p1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600"/>
              </a:spcAft>
              <a:buClr>
                <a:srgbClr val="000000"/>
              </a:buClr>
              <a:buSzPts val="900"/>
              <a:buFont typeface="Arial"/>
              <a:buNone/>
              <a:tabLst/>
              <a:defRPr/>
            </a:pPr>
            <a:fld id="{00000000-1234-1234-1234-123412341234}" type="slidenum">
              <a:rPr kumimoji="0" lang="en-US" sz="9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90000"/>
                </a:lnSpc>
                <a:spcBef>
                  <a:spcPts val="0"/>
                </a:spcBef>
                <a:spcAft>
                  <a:spcPts val="600"/>
                </a:spcAft>
                <a:buClr>
                  <a:srgbClr val="000000"/>
                </a:buClr>
                <a:buSzPts val="900"/>
                <a:buFont typeface="Arial"/>
                <a:buNone/>
                <a:tabLst/>
                <a:defRPr/>
              </a:pPr>
              <a:t>12</a:t>
            </a:fld>
            <a:endParaRPr kumimoji="0" sz="900" b="1" i="0" u="none" strike="noStrike" kern="0" cap="none" spc="0" normalizeH="0" baseline="0" noProof="0">
              <a:ln>
                <a:noFill/>
              </a:ln>
              <a:solidFill>
                <a:srgbClr val="0B4860"/>
              </a:solidFill>
              <a:effectLst/>
              <a:uLnTx/>
              <a:uFillTx/>
              <a:latin typeface="Arial"/>
              <a:cs typeface="Arial"/>
              <a:sym typeface="Arial"/>
            </a:endParaRPr>
          </a:p>
        </p:txBody>
      </p:sp>
      <p:pic>
        <p:nvPicPr>
          <p:cNvPr id="404" name="Google Shape;404;p12"/>
          <p:cNvPicPr preferRelativeResize="0">
            <a:picLocks noChangeAspect="1"/>
          </p:cNvPicPr>
          <p:nvPr/>
        </p:nvPicPr>
        <p:blipFill>
          <a:blip r:embed="rId3"/>
          <a:srcRect/>
          <a:stretch/>
        </p:blipFill>
        <p:spPr>
          <a:xfrm>
            <a:off x="7984513" y="255817"/>
            <a:ext cx="833120" cy="914400"/>
          </a:xfrm>
          <a:prstGeom prst="rect">
            <a:avLst/>
          </a:prstGeom>
          <a:noFill/>
          <a:ln>
            <a:noFill/>
          </a:ln>
        </p:spPr>
      </p:pic>
      <p:sp>
        <p:nvSpPr>
          <p:cNvPr id="405" name="Google Shape;405;p12"/>
          <p:cNvSpPr txBox="1"/>
          <p:nvPr/>
        </p:nvSpPr>
        <p:spPr>
          <a:xfrm>
            <a:off x="338667" y="1229646"/>
            <a:ext cx="8323576" cy="371143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0B4860"/>
                </a:solidFill>
                <a:effectLst/>
                <a:uLnTx/>
                <a:uFillTx/>
                <a:latin typeface="Arial"/>
                <a:ea typeface="Arial"/>
                <a:cs typeface="Arial"/>
                <a:sym typeface="Arial"/>
              </a:rPr>
              <a:t>1. I know you, and you know me. We are as different as the sun and the sea.</a:t>
            </a:r>
            <a:r>
              <a:rPr lang="en-US" sz="1800" b="1" dirty="0">
                <a:solidFill>
                  <a:srgbClr val="0B4860"/>
                </a:solidFill>
              </a:rPr>
              <a:t>  </a:t>
            </a:r>
            <a:r>
              <a:rPr kumimoji="0" lang="en-US" sz="1800" b="1" i="0" u="none" strike="noStrike" kern="0" cap="none" spc="0" normalizeH="0" baseline="0" noProof="0" dirty="0">
                <a:ln>
                  <a:noFill/>
                </a:ln>
                <a:solidFill>
                  <a:srgbClr val="0B4860"/>
                </a:solidFill>
                <a:effectLst/>
                <a:uLnTx/>
                <a:uFillTx/>
                <a:latin typeface="Arial"/>
                <a:ea typeface="Arial"/>
                <a:cs typeface="Arial"/>
                <a:sym typeface="Arial"/>
              </a:rPr>
              <a:t>I know you, and you know me</a:t>
            </a:r>
            <a:r>
              <a:rPr lang="en-US" sz="1800" b="1" dirty="0">
                <a:solidFill>
                  <a:srgbClr val="0B4860"/>
                </a:solidFill>
              </a:rPr>
              <a:t>. </a:t>
            </a:r>
            <a:r>
              <a:rPr kumimoji="0" lang="en-US" sz="1800" b="1" i="0" u="none" strike="noStrike" kern="0" cap="none" spc="0" normalizeH="0" baseline="0" noProof="0" dirty="0">
                <a:ln>
                  <a:noFill/>
                </a:ln>
                <a:solidFill>
                  <a:srgbClr val="0B4860"/>
                </a:solidFill>
                <a:effectLst/>
                <a:uLnTx/>
                <a:uFillTx/>
                <a:latin typeface="Arial"/>
                <a:ea typeface="Arial"/>
                <a:cs typeface="Arial"/>
                <a:sym typeface="Arial"/>
              </a:rPr>
              <a:t>And that’s the way it’s supposed to be.</a:t>
            </a: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lang="en-US" sz="1800" b="1" i="0" u="none" strike="noStrike" kern="0" cap="none" spc="0" normalizeH="0" baseline="0" noProof="0" dirty="0">
              <a:ln>
                <a:noFill/>
              </a:ln>
              <a:solidFill>
                <a:srgbClr val="0B486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0B4860"/>
                </a:solidFill>
                <a:effectLst/>
                <a:uLnTx/>
                <a:uFillTx/>
                <a:latin typeface="Arial"/>
                <a:cs typeface="Arial"/>
                <a:sym typeface="Arial"/>
              </a:rPr>
              <a:t>2. I help you, and you help me. We learn from problems, and we’re starting to see. I help you, and you help me. And that’s the way it’s supposed to be.</a:t>
            </a: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lang="en-US" sz="1800" b="1" i="0" u="none" strike="noStrike" kern="0" cap="none" spc="0" normalizeH="0" baseline="0" noProof="0" dirty="0">
              <a:ln>
                <a:noFill/>
              </a:ln>
              <a:solidFill>
                <a:srgbClr val="0B486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0B4860"/>
                </a:solidFill>
                <a:effectLst/>
                <a:uLnTx/>
                <a:uFillTx/>
                <a:latin typeface="Arial"/>
                <a:cs typeface="Arial"/>
                <a:sym typeface="Arial"/>
              </a:rPr>
              <a:t>3. I love you, and you love me. We reach together for the best we can be.</a:t>
            </a: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0B4860"/>
                </a:solidFill>
                <a:effectLst/>
                <a:uLnTx/>
                <a:uFillTx/>
                <a:latin typeface="Arial"/>
                <a:cs typeface="Arial"/>
                <a:sym typeface="Arial"/>
              </a:rPr>
              <a:t>I love you, and you love me. And that’s the way it’s supposed to be.</a:t>
            </a: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dirty="0">
              <a:ln>
                <a:noFill/>
              </a:ln>
              <a:solidFill>
                <a:srgbClr val="0B486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B486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B486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B4860"/>
              </a:solidFill>
              <a:effectLst/>
              <a:uLnTx/>
              <a:uFillTx/>
              <a:latin typeface="Arial"/>
              <a:ea typeface="Arial"/>
              <a:cs typeface="Arial"/>
              <a:sym typeface="Arial"/>
            </a:endParaRPr>
          </a:p>
        </p:txBody>
      </p:sp>
      <p:sp>
        <p:nvSpPr>
          <p:cNvPr id="408" name="Google Shape;408;p12"/>
          <p:cNvSpPr txBox="1"/>
          <p:nvPr/>
        </p:nvSpPr>
        <p:spPr>
          <a:xfrm>
            <a:off x="4560711" y="485422"/>
            <a:ext cx="2054577" cy="49671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0B4860"/>
                </a:solidFill>
                <a:effectLst/>
                <a:uLnTx/>
                <a:uFillTx/>
                <a:latin typeface="Arial"/>
                <a:ea typeface="Arial"/>
                <a:cs typeface="Arial"/>
                <a:sym typeface="Arial"/>
              </a:rPr>
              <a:t>Make up actions! </a:t>
            </a:r>
            <a:endParaRPr kumimoji="0" sz="1800" b="1" i="0" u="none" strike="noStrike" kern="0" cap="none" spc="0" normalizeH="0" baseline="0" noProof="0" dirty="0">
              <a:ln>
                <a:noFill/>
              </a:ln>
              <a:solidFill>
                <a:srgbClr val="0B4860"/>
              </a:solidFill>
              <a:effectLst/>
              <a:uLnTx/>
              <a:uFillTx/>
              <a:latin typeface="Arial"/>
              <a:ea typeface="Arial"/>
              <a:cs typeface="Arial"/>
              <a:sym typeface="Arial"/>
            </a:endParaRPr>
          </a:p>
        </p:txBody>
      </p:sp>
      <p:sp>
        <p:nvSpPr>
          <p:cNvPr id="9" name="Action Button: Sound 8">
            <a:hlinkClick r:id="rId4" highlightClick="1"/>
            <a:extLst>
              <a:ext uri="{FF2B5EF4-FFF2-40B4-BE49-F238E27FC236}">
                <a16:creationId xmlns:a16="http://schemas.microsoft.com/office/drawing/2014/main" id="{704F8613-7B12-4F6D-BD74-48161E22CC37}"/>
              </a:ext>
            </a:extLst>
          </p:cNvPr>
          <p:cNvSpPr/>
          <p:nvPr/>
        </p:nvSpPr>
        <p:spPr>
          <a:xfrm>
            <a:off x="8067787" y="4141058"/>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0" name="Google Shape;180;g7373cc9f06_0_515" descr="A purple bird perched on a tree branch singing the logo used to introduce a song in the lessons"/>
          <p:cNvPicPr preferRelativeResize="0"/>
          <p:nvPr/>
        </p:nvPicPr>
        <p:blipFill rotWithShape="1">
          <a:blip r:embed="rId3">
            <a:alphaModFix/>
          </a:blip>
          <a:srcRect/>
          <a:stretch/>
        </p:blipFill>
        <p:spPr>
          <a:xfrm>
            <a:off x="7855998" y="269040"/>
            <a:ext cx="945918" cy="1038203"/>
          </a:xfrm>
          <a:prstGeom prst="rect">
            <a:avLst/>
          </a:prstGeom>
          <a:noFill/>
          <a:ln>
            <a:noFill/>
          </a:ln>
        </p:spPr>
      </p:pic>
      <p:sp>
        <p:nvSpPr>
          <p:cNvPr id="2" name="Action Button: Sound 1">
            <a:hlinkClick r:id="rId4" highlightClick="1"/>
            <a:extLst>
              <a:ext uri="{FF2B5EF4-FFF2-40B4-BE49-F238E27FC236}">
                <a16:creationId xmlns:a16="http://schemas.microsoft.com/office/drawing/2014/main" id="{71FE134B-8F72-4FDA-97AF-EC4B34BEB907}"/>
              </a:ext>
            </a:extLst>
          </p:cNvPr>
          <p:cNvSpPr/>
          <p:nvPr/>
        </p:nvSpPr>
        <p:spPr>
          <a:xfrm>
            <a:off x="7995671"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 name="Google Shape;578;p35">
            <a:extLst>
              <a:ext uri="{FF2B5EF4-FFF2-40B4-BE49-F238E27FC236}">
                <a16:creationId xmlns:a16="http://schemas.microsoft.com/office/drawing/2014/main" id="{9F2C9A62-7A11-4B2F-8FE4-E501ED5EBF3C}"/>
              </a:ext>
            </a:extLst>
          </p:cNvPr>
          <p:cNvPicPr preferRelativeResize="0">
            <a:picLocks noChangeAspect="1"/>
          </p:cNvPicPr>
          <p:nvPr/>
        </p:nvPicPr>
        <p:blipFill rotWithShape="1">
          <a:blip r:embed="rId5">
            <a:alphaModFix/>
          </a:blip>
          <a:srcRect b="6008"/>
          <a:stretch/>
        </p:blipFill>
        <p:spPr>
          <a:xfrm>
            <a:off x="2635735" y="239350"/>
            <a:ext cx="4003058" cy="4753210"/>
          </a:xfrm>
          <a:prstGeom prst="rect">
            <a:avLst/>
          </a:prstGeom>
          <a:noFill/>
          <a:ln>
            <a:noFill/>
          </a:ln>
        </p:spPr>
      </p:pic>
    </p:spTree>
    <p:extLst>
      <p:ext uri="{BB962C8B-B14F-4D97-AF65-F5344CB8AC3E}">
        <p14:creationId xmlns:p14="http://schemas.microsoft.com/office/powerpoint/2010/main" val="332586103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9"/>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Building a Boat</a:t>
            </a:r>
            <a:endParaRPr dirty="0"/>
          </a:p>
        </p:txBody>
      </p:sp>
      <p:sp>
        <p:nvSpPr>
          <p:cNvPr id="421" name="Google Shape;421;p1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marR="0" lvl="0" indent="0" algn="l" defTabSz="914400" rtl="0" eaLnBrk="1" fontAlgn="auto" latinLnBrk="0" hangingPunct="1">
              <a:lnSpc>
                <a:spcPct val="90000"/>
              </a:lnSpc>
              <a:spcBef>
                <a:spcPts val="0"/>
              </a:spcBef>
              <a:spcAft>
                <a:spcPts val="600"/>
              </a:spcAft>
              <a:buClr>
                <a:srgbClr val="000000"/>
              </a:buClr>
              <a:buSzPts val="900"/>
              <a:buFont typeface="Arial"/>
              <a:buNone/>
              <a:tabLst/>
              <a:defRPr/>
            </a:pPr>
            <a:fld id="{00000000-1234-1234-1234-123412341234}" type="slidenum">
              <a:rPr kumimoji="0" lang="en-US" sz="9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90000"/>
                </a:lnSpc>
                <a:spcBef>
                  <a:spcPts val="0"/>
                </a:spcBef>
                <a:spcAft>
                  <a:spcPts val="600"/>
                </a:spcAft>
                <a:buClr>
                  <a:srgbClr val="000000"/>
                </a:buClr>
                <a:buSzPts val="900"/>
                <a:buFont typeface="Arial"/>
                <a:buNone/>
                <a:tabLst/>
                <a:defRPr/>
              </a:pPr>
              <a:t>14</a:t>
            </a:fld>
            <a:endParaRPr kumimoji="0" sz="900" b="1" i="0" u="none" strike="noStrike" kern="0" cap="none" spc="0" normalizeH="0" baseline="0" noProof="0">
              <a:ln>
                <a:noFill/>
              </a:ln>
              <a:solidFill>
                <a:srgbClr val="0B4860"/>
              </a:solidFill>
              <a:effectLst/>
              <a:uLnTx/>
              <a:uFillTx/>
              <a:latin typeface="Arial"/>
              <a:cs typeface="Arial"/>
              <a:sym typeface="Arial"/>
            </a:endParaRPr>
          </a:p>
        </p:txBody>
      </p:sp>
      <p:pic>
        <p:nvPicPr>
          <p:cNvPr id="422" name="Google Shape;422;p19"/>
          <p:cNvPicPr preferRelativeResize="0"/>
          <p:nvPr/>
        </p:nvPicPr>
        <p:blipFill rotWithShape="1">
          <a:blip r:embed="rId3"/>
          <a:srcRect/>
          <a:stretch/>
        </p:blipFill>
        <p:spPr>
          <a:xfrm>
            <a:off x="5603116" y="2025716"/>
            <a:ext cx="2079500" cy="1824122"/>
          </a:xfrm>
          <a:prstGeom prst="rect">
            <a:avLst/>
          </a:prstGeom>
          <a:noFill/>
          <a:ln>
            <a:noFill/>
          </a:ln>
        </p:spPr>
      </p:pic>
      <p:sp>
        <p:nvSpPr>
          <p:cNvPr id="423" name="Google Shape;423;p19"/>
          <p:cNvSpPr txBox="1"/>
          <p:nvPr/>
        </p:nvSpPr>
        <p:spPr>
          <a:xfrm>
            <a:off x="869149" y="1822571"/>
            <a:ext cx="3859730" cy="223041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B4860"/>
                </a:solidFill>
                <a:effectLst/>
                <a:uLnTx/>
                <a:uFillTx/>
                <a:latin typeface="Arial"/>
                <a:ea typeface="Arial"/>
                <a:cs typeface="Arial"/>
                <a:sym typeface="Arial"/>
              </a:rPr>
              <a:t>A story about Peter and his brothers…</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9" name="Google Shape;467;p11">
            <a:extLst>
              <a:ext uri="{FF2B5EF4-FFF2-40B4-BE49-F238E27FC236}">
                <a16:creationId xmlns:a16="http://schemas.microsoft.com/office/drawing/2014/main" id="{A2307262-4DC8-49C8-A45C-C3419624B67C}"/>
              </a:ext>
            </a:extLst>
          </p:cNvPr>
          <p:cNvPicPr preferRelativeResize="0">
            <a:picLocks noChangeAspect="1"/>
          </p:cNvPicPr>
          <p:nvPr/>
        </p:nvPicPr>
        <p:blipFill>
          <a:blip r:embed="rId4"/>
          <a:srcRect/>
          <a:stretch/>
        </p:blipFill>
        <p:spPr>
          <a:xfrm>
            <a:off x="7730313" y="240983"/>
            <a:ext cx="1097280" cy="685799"/>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15</a:t>
            </a:fld>
            <a:endParaRPr sz="900"/>
          </a:p>
        </p:txBody>
      </p:sp>
      <p:pic>
        <p:nvPicPr>
          <p:cNvPr id="467" name="Google Shape;467;p11"/>
          <p:cNvPicPr preferRelativeResize="0">
            <a:picLocks noChangeAspect="1"/>
          </p:cNvPicPr>
          <p:nvPr/>
        </p:nvPicPr>
        <p:blipFill>
          <a:blip r:embed="rId3"/>
          <a:srcRect/>
          <a:stretch/>
        </p:blipFill>
        <p:spPr>
          <a:xfrm>
            <a:off x="7730313" y="240983"/>
            <a:ext cx="1097280" cy="685799"/>
          </a:xfrm>
          <a:prstGeom prst="rect">
            <a:avLst/>
          </a:prstGeom>
          <a:noFill/>
          <a:ln>
            <a:noFill/>
          </a:ln>
        </p:spPr>
      </p:pic>
      <p:pic>
        <p:nvPicPr>
          <p:cNvPr id="468" name="Google Shape;468;p11" descr="Picture of three brothers standing on a beach"/>
          <p:cNvPicPr preferRelativeResize="0"/>
          <p:nvPr/>
        </p:nvPicPr>
        <p:blipFill rotWithShape="1">
          <a:blip r:embed="rId4">
            <a:alphaModFix/>
          </a:blip>
          <a:srcRect/>
          <a:stretch/>
        </p:blipFill>
        <p:spPr>
          <a:xfrm>
            <a:off x="483225" y="435127"/>
            <a:ext cx="3428001" cy="3100451"/>
          </a:xfrm>
          <a:prstGeom prst="rect">
            <a:avLst/>
          </a:prstGeom>
          <a:noFill/>
          <a:ln>
            <a:noFill/>
          </a:ln>
        </p:spPr>
      </p:pic>
      <p:pic>
        <p:nvPicPr>
          <p:cNvPr id="469" name="Google Shape;469;p11" descr="Picture of the boats that the three brothers designed"/>
          <p:cNvPicPr preferRelativeResize="0"/>
          <p:nvPr/>
        </p:nvPicPr>
        <p:blipFill rotWithShape="1">
          <a:blip r:embed="rId5">
            <a:alphaModFix/>
          </a:blip>
          <a:srcRect/>
          <a:stretch/>
        </p:blipFill>
        <p:spPr>
          <a:xfrm>
            <a:off x="4001875" y="435123"/>
            <a:ext cx="3428001" cy="3100428"/>
          </a:xfrm>
          <a:prstGeom prst="rect">
            <a:avLst/>
          </a:prstGeom>
          <a:noFill/>
          <a:ln>
            <a:noFill/>
          </a:ln>
        </p:spPr>
      </p:pic>
      <p:sp>
        <p:nvSpPr>
          <p:cNvPr id="470" name="Google Shape;470;p11"/>
          <p:cNvSpPr txBox="1"/>
          <p:nvPr/>
        </p:nvSpPr>
        <p:spPr>
          <a:xfrm>
            <a:off x="483224" y="3626992"/>
            <a:ext cx="8067009" cy="8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00" b="1" i="0" u="none" strike="noStrike" cap="none" dirty="0">
                <a:solidFill>
                  <a:srgbClr val="0B4860"/>
                </a:solidFill>
                <a:latin typeface="Arial"/>
                <a:ea typeface="Arial"/>
                <a:cs typeface="Arial"/>
                <a:sym typeface="Arial"/>
              </a:rPr>
              <a:t>Once upon a time Peter and his two older brothers decided to make a boat. They all drew what they thought it should look like.</a:t>
            </a:r>
            <a:endParaRPr sz="2000" b="1" i="0" u="none" strike="noStrike" cap="none" dirty="0">
              <a:solidFill>
                <a:srgbClr val="0B4860"/>
              </a:solidFill>
              <a:latin typeface="Arial"/>
              <a:ea typeface="Arial"/>
              <a:cs typeface="Arial"/>
              <a:sym typeface="Aria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16</a:t>
            </a:fld>
            <a:endParaRPr sz="900"/>
          </a:p>
        </p:txBody>
      </p:sp>
      <p:pic>
        <p:nvPicPr>
          <p:cNvPr id="477" name="Google Shape;477;p12" descr="Picture of Peter's brothers building their boat"/>
          <p:cNvPicPr preferRelativeResize="0"/>
          <p:nvPr/>
        </p:nvPicPr>
        <p:blipFill rotWithShape="1">
          <a:blip r:embed="rId3">
            <a:alphaModFix/>
          </a:blip>
          <a:srcRect/>
          <a:stretch/>
        </p:blipFill>
        <p:spPr>
          <a:xfrm>
            <a:off x="492625" y="435113"/>
            <a:ext cx="3428001" cy="3100441"/>
          </a:xfrm>
          <a:prstGeom prst="rect">
            <a:avLst/>
          </a:prstGeom>
          <a:noFill/>
          <a:ln>
            <a:noFill/>
          </a:ln>
        </p:spPr>
      </p:pic>
      <p:pic>
        <p:nvPicPr>
          <p:cNvPr id="478" name="Google Shape;478;p12" descr="Peter's brothers make fun of him and he cries."/>
          <p:cNvPicPr preferRelativeResize="0"/>
          <p:nvPr/>
        </p:nvPicPr>
        <p:blipFill rotWithShape="1">
          <a:blip r:embed="rId4">
            <a:alphaModFix/>
          </a:blip>
          <a:srcRect/>
          <a:stretch/>
        </p:blipFill>
        <p:spPr>
          <a:xfrm>
            <a:off x="4020675" y="435125"/>
            <a:ext cx="3428001" cy="3100434"/>
          </a:xfrm>
          <a:prstGeom prst="rect">
            <a:avLst/>
          </a:prstGeom>
          <a:noFill/>
          <a:ln>
            <a:noFill/>
          </a:ln>
        </p:spPr>
      </p:pic>
      <p:sp>
        <p:nvSpPr>
          <p:cNvPr id="479" name="Google Shape;479;p12"/>
          <p:cNvSpPr txBox="1"/>
          <p:nvPr/>
        </p:nvSpPr>
        <p:spPr>
          <a:xfrm>
            <a:off x="492675" y="3624625"/>
            <a:ext cx="7746300" cy="68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00" b="1" i="0" u="none" strike="noStrike" cap="none" dirty="0">
                <a:solidFill>
                  <a:srgbClr val="0B4860"/>
                </a:solidFill>
                <a:latin typeface="Arial"/>
                <a:ea typeface="Arial"/>
                <a:cs typeface="Arial"/>
                <a:sym typeface="Arial"/>
              </a:rPr>
              <a:t>Each picture was different. Peter’s brothers didn’t like his picture, so they built a different boat and made fun of him. He began to cry.</a:t>
            </a:r>
            <a:endParaRPr sz="2000" b="1" i="0" u="none" strike="noStrike" cap="none" dirty="0">
              <a:solidFill>
                <a:srgbClr val="0B4860"/>
              </a:solidFill>
              <a:latin typeface="Arial"/>
              <a:ea typeface="Arial"/>
              <a:cs typeface="Arial"/>
              <a:sym typeface="Arial"/>
            </a:endParaRPr>
          </a:p>
        </p:txBody>
      </p:sp>
      <p:pic>
        <p:nvPicPr>
          <p:cNvPr id="7" name="Google Shape;467;p11">
            <a:extLst>
              <a:ext uri="{FF2B5EF4-FFF2-40B4-BE49-F238E27FC236}">
                <a16:creationId xmlns:a16="http://schemas.microsoft.com/office/drawing/2014/main" id="{20D6F711-6794-4A09-A9E7-1E32DA4537CB}"/>
              </a:ext>
            </a:extLst>
          </p:cNvPr>
          <p:cNvPicPr preferRelativeResize="0">
            <a:picLocks noChangeAspect="1"/>
          </p:cNvPicPr>
          <p:nvPr/>
        </p:nvPicPr>
        <p:blipFill>
          <a:blip r:embed="rId5"/>
          <a:srcRect/>
          <a:stretch/>
        </p:blipFill>
        <p:spPr>
          <a:xfrm>
            <a:off x="7730313" y="240983"/>
            <a:ext cx="1097280" cy="685799"/>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3"/>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17</a:t>
            </a:fld>
            <a:endParaRPr sz="900"/>
          </a:p>
        </p:txBody>
      </p:sp>
      <p:pic>
        <p:nvPicPr>
          <p:cNvPr id="486" name="Google Shape;486;p13" descr="Peter's brothers apologize for being mean to him."/>
          <p:cNvPicPr preferRelativeResize="0"/>
          <p:nvPr/>
        </p:nvPicPr>
        <p:blipFill rotWithShape="1">
          <a:blip r:embed="rId3">
            <a:alphaModFix/>
          </a:blip>
          <a:srcRect/>
          <a:stretch/>
        </p:blipFill>
        <p:spPr>
          <a:xfrm>
            <a:off x="492675" y="435125"/>
            <a:ext cx="3428001" cy="3100465"/>
          </a:xfrm>
          <a:prstGeom prst="rect">
            <a:avLst/>
          </a:prstGeom>
          <a:noFill/>
          <a:ln>
            <a:noFill/>
          </a:ln>
        </p:spPr>
      </p:pic>
      <p:pic>
        <p:nvPicPr>
          <p:cNvPr id="487" name="Google Shape;487;p13" descr="The brothers work together to build a better boat"/>
          <p:cNvPicPr preferRelativeResize="0"/>
          <p:nvPr/>
        </p:nvPicPr>
        <p:blipFill rotWithShape="1">
          <a:blip r:embed="rId4">
            <a:alphaModFix/>
          </a:blip>
          <a:srcRect/>
          <a:stretch/>
        </p:blipFill>
        <p:spPr>
          <a:xfrm>
            <a:off x="4004275" y="435150"/>
            <a:ext cx="3428001" cy="3100424"/>
          </a:xfrm>
          <a:prstGeom prst="rect">
            <a:avLst/>
          </a:prstGeom>
          <a:noFill/>
          <a:ln>
            <a:noFill/>
          </a:ln>
        </p:spPr>
      </p:pic>
      <p:sp>
        <p:nvSpPr>
          <p:cNvPr id="488" name="Google Shape;488;p13"/>
          <p:cNvSpPr txBox="1"/>
          <p:nvPr/>
        </p:nvSpPr>
        <p:spPr>
          <a:xfrm>
            <a:off x="507300" y="3625850"/>
            <a:ext cx="77463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00" b="1" i="0" u="none" strike="noStrike" cap="none" dirty="0">
                <a:solidFill>
                  <a:srgbClr val="0B4860"/>
                </a:solidFill>
                <a:latin typeface="Arial"/>
                <a:ea typeface="Arial"/>
                <a:cs typeface="Arial"/>
                <a:sym typeface="Arial"/>
              </a:rPr>
              <a:t>When Peter’s brothers saw that he was upset, they felt bad and said they were sorry. They worked together to build an even better boat, using all of their ideas.</a:t>
            </a:r>
            <a:endParaRPr sz="2000" b="1" i="0" u="none" strike="noStrike" cap="none" dirty="0">
              <a:solidFill>
                <a:srgbClr val="0B4860"/>
              </a:solidFill>
              <a:latin typeface="Arial"/>
              <a:ea typeface="Arial"/>
              <a:cs typeface="Arial"/>
              <a:sym typeface="Arial"/>
            </a:endParaRPr>
          </a:p>
        </p:txBody>
      </p:sp>
      <p:pic>
        <p:nvPicPr>
          <p:cNvPr id="7" name="Google Shape;467;p11">
            <a:extLst>
              <a:ext uri="{FF2B5EF4-FFF2-40B4-BE49-F238E27FC236}">
                <a16:creationId xmlns:a16="http://schemas.microsoft.com/office/drawing/2014/main" id="{EBC00873-44BD-43A5-9726-061DCEBF63BE}"/>
              </a:ext>
            </a:extLst>
          </p:cNvPr>
          <p:cNvPicPr preferRelativeResize="0">
            <a:picLocks noChangeAspect="1"/>
          </p:cNvPicPr>
          <p:nvPr/>
        </p:nvPicPr>
        <p:blipFill>
          <a:blip r:embed="rId5"/>
          <a:srcRect/>
          <a:stretch/>
        </p:blipFill>
        <p:spPr>
          <a:xfrm>
            <a:off x="7730313" y="240983"/>
            <a:ext cx="1097280" cy="685799"/>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4"/>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18</a:t>
            </a:fld>
            <a:endParaRPr sz="900"/>
          </a:p>
        </p:txBody>
      </p:sp>
      <p:sp>
        <p:nvSpPr>
          <p:cNvPr id="495" name="Google Shape;495;p14"/>
          <p:cNvSpPr txBox="1"/>
          <p:nvPr/>
        </p:nvSpPr>
        <p:spPr>
          <a:xfrm>
            <a:off x="451262" y="391886"/>
            <a:ext cx="8427388" cy="41762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800" b="1" i="0" u="none" strike="noStrike" cap="none" dirty="0">
                <a:solidFill>
                  <a:srgbClr val="0B4860"/>
                </a:solidFill>
                <a:latin typeface="Arial"/>
                <a:ea typeface="Arial"/>
                <a:cs typeface="Arial"/>
                <a:sym typeface="Arial"/>
              </a:rPr>
              <a:t>How did Jack and Matt make Peter feel?</a:t>
            </a:r>
            <a:endParaRPr sz="2800" b="1" i="0" u="none" strike="noStrike" cap="none" dirty="0">
              <a:solidFill>
                <a:srgbClr val="0B4860"/>
              </a:solidFill>
              <a:latin typeface="Arial"/>
              <a:ea typeface="Arial"/>
              <a:cs typeface="Arial"/>
              <a:sym typeface="Arial"/>
            </a:endParaRPr>
          </a:p>
          <a:p>
            <a:pPr marL="457200" marR="0" lvl="0" indent="-381000" algn="l" rtl="0">
              <a:lnSpc>
                <a:spcPct val="100000"/>
              </a:lnSpc>
              <a:spcBef>
                <a:spcPts val="1000"/>
              </a:spcBef>
              <a:spcAft>
                <a:spcPts val="0"/>
              </a:spcAft>
              <a:buClr>
                <a:srgbClr val="0B4860"/>
              </a:buClr>
              <a:buSzPts val="2400"/>
              <a:buFont typeface="Wingdings" panose="05000000000000000000" pitchFamily="2" charset="2"/>
              <a:buChar char="§"/>
            </a:pPr>
            <a:r>
              <a:rPr lang="en-US" sz="2400" b="1" i="0" u="none" strike="noStrike" cap="none" dirty="0">
                <a:solidFill>
                  <a:srgbClr val="0B4860"/>
                </a:solidFill>
                <a:latin typeface="Arial"/>
                <a:ea typeface="Arial"/>
                <a:cs typeface="Arial"/>
                <a:sym typeface="Arial"/>
              </a:rPr>
              <a:t>Why was Peter sad?</a:t>
            </a:r>
            <a:endParaRPr sz="2400" b="1" i="0" u="none" strike="noStrike" cap="none" dirty="0">
              <a:solidFill>
                <a:srgbClr val="0B4860"/>
              </a:solidFill>
              <a:latin typeface="Arial"/>
              <a:ea typeface="Arial"/>
              <a:cs typeface="Arial"/>
              <a:sym typeface="Arial"/>
            </a:endParaRPr>
          </a:p>
          <a:p>
            <a:pPr marL="457200" marR="0" lvl="0" indent="-381000" algn="l" rtl="0">
              <a:lnSpc>
                <a:spcPct val="100000"/>
              </a:lnSpc>
              <a:spcBef>
                <a:spcPts val="0"/>
              </a:spcBef>
              <a:spcAft>
                <a:spcPts val="0"/>
              </a:spcAft>
              <a:buClr>
                <a:srgbClr val="0B4860"/>
              </a:buClr>
              <a:buSzPts val="2400"/>
              <a:buFont typeface="Wingdings" panose="05000000000000000000" pitchFamily="2" charset="2"/>
              <a:buChar char="§"/>
            </a:pPr>
            <a:r>
              <a:rPr lang="en-US" sz="2400" b="1" i="0" u="none" strike="noStrike" cap="none" dirty="0">
                <a:solidFill>
                  <a:srgbClr val="0B4860"/>
                </a:solidFill>
                <a:latin typeface="Arial"/>
                <a:ea typeface="Arial"/>
                <a:cs typeface="Arial"/>
                <a:sym typeface="Arial"/>
              </a:rPr>
              <a:t>Have you ever been sad? </a:t>
            </a:r>
          </a:p>
          <a:p>
            <a:pPr marL="457200" marR="0" lvl="0" indent="-381000" algn="l" rtl="0">
              <a:lnSpc>
                <a:spcPct val="100000"/>
              </a:lnSpc>
              <a:spcBef>
                <a:spcPts val="0"/>
              </a:spcBef>
              <a:spcAft>
                <a:spcPts val="0"/>
              </a:spcAft>
              <a:buClr>
                <a:srgbClr val="0B4860"/>
              </a:buClr>
              <a:buSzPts val="2400"/>
              <a:buFont typeface="Wingdings" panose="05000000000000000000" pitchFamily="2" charset="2"/>
              <a:buChar char="§"/>
            </a:pPr>
            <a:r>
              <a:rPr lang="en-US" sz="2400" b="1" i="0" u="none" strike="noStrike" cap="none" dirty="0">
                <a:solidFill>
                  <a:srgbClr val="0B4860"/>
                </a:solidFill>
                <a:latin typeface="Arial"/>
                <a:ea typeface="Arial"/>
                <a:cs typeface="Arial"/>
                <a:sym typeface="Arial"/>
              </a:rPr>
              <a:t>What made you sad?</a:t>
            </a:r>
            <a:endParaRPr sz="2400" b="1" i="0" u="none" strike="noStrike" cap="none" dirty="0">
              <a:solidFill>
                <a:srgbClr val="0B4860"/>
              </a:solidFill>
              <a:latin typeface="Arial"/>
              <a:ea typeface="Arial"/>
              <a:cs typeface="Arial"/>
              <a:sym typeface="Arial"/>
            </a:endParaRPr>
          </a:p>
          <a:p>
            <a:pPr marL="457200" marR="0" lvl="0" indent="-381000" algn="l" rtl="0">
              <a:lnSpc>
                <a:spcPct val="100000"/>
              </a:lnSpc>
              <a:spcBef>
                <a:spcPts val="0"/>
              </a:spcBef>
              <a:spcAft>
                <a:spcPts val="0"/>
              </a:spcAft>
              <a:buClr>
                <a:srgbClr val="0B4860"/>
              </a:buClr>
              <a:buSzPts val="2400"/>
              <a:buFont typeface="Wingdings" panose="05000000000000000000" pitchFamily="2" charset="2"/>
              <a:buChar char="§"/>
            </a:pPr>
            <a:r>
              <a:rPr lang="en-US" sz="2400" b="1" i="0" u="none" strike="noStrike" cap="none" dirty="0">
                <a:solidFill>
                  <a:srgbClr val="0B4860"/>
                </a:solidFill>
                <a:latin typeface="Arial"/>
                <a:ea typeface="Arial"/>
                <a:cs typeface="Arial"/>
                <a:sym typeface="Arial"/>
              </a:rPr>
              <a:t>Why did Peter feel happy later?</a:t>
            </a:r>
            <a:endParaRPr sz="2400" b="1" i="0" u="none" strike="noStrike" cap="none" dirty="0">
              <a:solidFill>
                <a:srgbClr val="0B4860"/>
              </a:solidFill>
              <a:latin typeface="Arial"/>
              <a:ea typeface="Arial"/>
              <a:cs typeface="Arial"/>
              <a:sym typeface="Arial"/>
            </a:endParaRPr>
          </a:p>
          <a:p>
            <a:pPr marL="457200" marR="0" lvl="0" indent="-381000" algn="l" rtl="0">
              <a:lnSpc>
                <a:spcPct val="100000"/>
              </a:lnSpc>
              <a:spcBef>
                <a:spcPts val="0"/>
              </a:spcBef>
              <a:spcAft>
                <a:spcPts val="0"/>
              </a:spcAft>
              <a:buClr>
                <a:srgbClr val="0B4860"/>
              </a:buClr>
              <a:buSzPts val="2400"/>
              <a:buFont typeface="Wingdings" panose="05000000000000000000" pitchFamily="2" charset="2"/>
              <a:buChar char="§"/>
            </a:pPr>
            <a:r>
              <a:rPr lang="en-US" sz="2400" b="1" i="0" u="none" strike="noStrike" cap="none" dirty="0">
                <a:solidFill>
                  <a:srgbClr val="0B4860"/>
                </a:solidFill>
                <a:latin typeface="Arial"/>
                <a:ea typeface="Arial"/>
                <a:cs typeface="Arial"/>
                <a:sym typeface="Arial"/>
              </a:rPr>
              <a:t>How do you feel when your friends let you play with them?</a:t>
            </a:r>
            <a:endParaRPr sz="2400" b="1" i="0" u="none" strike="noStrike" cap="none" dirty="0">
              <a:solidFill>
                <a:srgbClr val="0B4860"/>
              </a:solidFill>
              <a:latin typeface="Arial"/>
              <a:ea typeface="Arial"/>
              <a:cs typeface="Arial"/>
              <a:sym typeface="Arial"/>
            </a:endParaRPr>
          </a:p>
          <a:p>
            <a:pPr marL="457200" marR="0" lvl="0" indent="-381000" algn="l" rtl="0">
              <a:lnSpc>
                <a:spcPct val="100000"/>
              </a:lnSpc>
              <a:spcBef>
                <a:spcPts val="0"/>
              </a:spcBef>
              <a:spcAft>
                <a:spcPts val="0"/>
              </a:spcAft>
              <a:buClr>
                <a:srgbClr val="0B4860"/>
              </a:buClr>
              <a:buSzPts val="2400"/>
              <a:buFont typeface="Wingdings" panose="05000000000000000000" pitchFamily="2" charset="2"/>
              <a:buChar char="§"/>
            </a:pPr>
            <a:r>
              <a:rPr lang="en-US" sz="2400" b="1" i="0" u="none" strike="noStrike" cap="none" dirty="0">
                <a:solidFill>
                  <a:srgbClr val="0B4860"/>
                </a:solidFill>
                <a:latin typeface="Arial"/>
                <a:ea typeface="Arial"/>
                <a:cs typeface="Arial"/>
                <a:sym typeface="Arial"/>
              </a:rPr>
              <a:t>Can words hurt us or make us feel bad?</a:t>
            </a:r>
            <a:endParaRPr sz="2400" b="1" i="0" u="none" strike="noStrike" cap="none" dirty="0">
              <a:solidFill>
                <a:srgbClr val="0B4860"/>
              </a:solidFill>
              <a:latin typeface="Arial"/>
              <a:ea typeface="Arial"/>
              <a:cs typeface="Arial"/>
              <a:sym typeface="Arial"/>
            </a:endParaRPr>
          </a:p>
          <a:p>
            <a:pPr marL="457200" marR="0" lvl="0" indent="-381000" algn="l" rtl="0">
              <a:lnSpc>
                <a:spcPct val="100000"/>
              </a:lnSpc>
              <a:spcBef>
                <a:spcPts val="0"/>
              </a:spcBef>
              <a:spcAft>
                <a:spcPts val="0"/>
              </a:spcAft>
              <a:buClr>
                <a:srgbClr val="0B4860"/>
              </a:buClr>
              <a:buSzPts val="2400"/>
              <a:buFont typeface="Wingdings" panose="05000000000000000000" pitchFamily="2" charset="2"/>
              <a:buChar char="§"/>
            </a:pPr>
            <a:r>
              <a:rPr lang="en-US" sz="2400" b="1" i="0" u="none" strike="noStrike" cap="none" dirty="0">
                <a:solidFill>
                  <a:srgbClr val="0B4860"/>
                </a:solidFill>
                <a:latin typeface="Arial"/>
                <a:ea typeface="Arial"/>
                <a:cs typeface="Arial"/>
                <a:sym typeface="Arial"/>
              </a:rPr>
              <a:t>Can words make us feel happy?</a:t>
            </a:r>
            <a:endParaRPr sz="2400" b="1" i="0" u="none" strike="noStrike" cap="none" dirty="0">
              <a:solidFill>
                <a:srgbClr val="0B4860"/>
              </a:solidFill>
              <a:latin typeface="Arial"/>
              <a:ea typeface="Arial"/>
              <a:cs typeface="Arial"/>
              <a:sym typeface="Arial"/>
            </a:endParaRPr>
          </a:p>
          <a:p>
            <a:pPr marL="457200" marR="0" lvl="0" indent="-381000" algn="l" rtl="0">
              <a:lnSpc>
                <a:spcPct val="100000"/>
              </a:lnSpc>
              <a:spcBef>
                <a:spcPts val="0"/>
              </a:spcBef>
              <a:spcAft>
                <a:spcPts val="0"/>
              </a:spcAft>
              <a:buClr>
                <a:srgbClr val="0B4860"/>
              </a:buClr>
              <a:buSzPts val="2400"/>
              <a:buFont typeface="Wingdings" panose="05000000000000000000" pitchFamily="2" charset="2"/>
              <a:buChar char="§"/>
            </a:pPr>
            <a:r>
              <a:rPr lang="en-US" sz="2400" b="1" i="0" u="none" strike="noStrike" cap="none" dirty="0">
                <a:solidFill>
                  <a:srgbClr val="0B4860"/>
                </a:solidFill>
                <a:latin typeface="Arial"/>
                <a:ea typeface="Arial"/>
                <a:cs typeface="Arial"/>
                <a:sym typeface="Arial"/>
              </a:rPr>
              <a:t>What kinds of things can you say to help other people?</a:t>
            </a:r>
            <a:endParaRPr sz="2400" b="1" i="0" u="none" strike="noStrike" cap="none" dirty="0">
              <a:solidFill>
                <a:srgbClr val="0B4860"/>
              </a:solidFill>
              <a:latin typeface="Arial"/>
              <a:ea typeface="Arial"/>
              <a:cs typeface="Arial"/>
              <a:sym typeface="Arial"/>
            </a:endParaRPr>
          </a:p>
        </p:txBody>
      </p:sp>
      <p:pic>
        <p:nvPicPr>
          <p:cNvPr id="5" name="Google Shape;467;p11">
            <a:extLst>
              <a:ext uri="{FF2B5EF4-FFF2-40B4-BE49-F238E27FC236}">
                <a16:creationId xmlns:a16="http://schemas.microsoft.com/office/drawing/2014/main" id="{8A6F626F-12E4-4BCE-999C-8CC432A65A1A}"/>
              </a:ext>
            </a:extLst>
          </p:cNvPr>
          <p:cNvPicPr preferRelativeResize="0">
            <a:picLocks noChangeAspect="1"/>
          </p:cNvPicPr>
          <p:nvPr/>
        </p:nvPicPr>
        <p:blipFill>
          <a:blip r:embed="rId3"/>
          <a:srcRect/>
          <a:stretch/>
        </p:blipFill>
        <p:spPr>
          <a:xfrm>
            <a:off x="7730313" y="240983"/>
            <a:ext cx="1097280" cy="685799"/>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7346d03566_0_188"/>
          <p:cNvSpPr txBox="1">
            <a:spLocks noGrp="1"/>
          </p:cNvSpPr>
          <p:nvPr>
            <p:ph type="sldNum" idx="12"/>
          </p:nvPr>
        </p:nvSpPr>
        <p:spPr>
          <a:xfrm>
            <a:off x="184297" y="4598960"/>
            <a:ext cx="548700" cy="393600"/>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4" name="Google Shape;315;g730cff9735_0_0">
            <a:extLst>
              <a:ext uri="{FF2B5EF4-FFF2-40B4-BE49-F238E27FC236}">
                <a16:creationId xmlns:a16="http://schemas.microsoft.com/office/drawing/2014/main" id="{BBB59106-55A5-4F0B-958A-6CFBA5647673}"/>
              </a:ext>
            </a:extLst>
          </p:cNvPr>
          <p:cNvPicPr preferRelativeResize="0">
            <a:picLocks noChangeAspect="1"/>
          </p:cNvPicPr>
          <p:nvPr/>
        </p:nvPicPr>
        <p:blipFill>
          <a:blip r:embed="rId3">
            <a:alphaModFix/>
          </a:blip>
          <a:stretch>
            <a:fillRect/>
          </a:stretch>
        </p:blipFill>
        <p:spPr>
          <a:xfrm>
            <a:off x="2687541" y="285750"/>
            <a:ext cx="3768919" cy="4572000"/>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34483"/>
            <a:ext cx="4512900" cy="7548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Facilitator Tips</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1086377202"/>
              </p:ext>
            </p:extLst>
          </p:nvPr>
        </p:nvGraphicFramePr>
        <p:xfrm>
          <a:off x="365760" y="1371598"/>
          <a:ext cx="8412480" cy="2436669"/>
        </p:xfrm>
        <a:graphic>
          <a:graphicData uri="http://schemas.openxmlformats.org/drawingml/2006/table">
            <a:tbl>
              <a:tblPr firstRow="1" bandRow="1">
                <a:tableStyleId>{5940675A-B579-460E-94D1-54222C63F5DA}</a:tableStyleId>
              </a:tblPr>
              <a:tblGrid>
                <a:gridCol w="464804">
                  <a:extLst>
                    <a:ext uri="{9D8B030D-6E8A-4147-A177-3AD203B41FA5}">
                      <a16:colId xmlns:a16="http://schemas.microsoft.com/office/drawing/2014/main" val="3743268562"/>
                    </a:ext>
                  </a:extLst>
                </a:gridCol>
                <a:gridCol w="2741873">
                  <a:extLst>
                    <a:ext uri="{9D8B030D-6E8A-4147-A177-3AD203B41FA5}">
                      <a16:colId xmlns:a16="http://schemas.microsoft.com/office/drawing/2014/main" val="22100770"/>
                    </a:ext>
                  </a:extLst>
                </a:gridCol>
                <a:gridCol w="5205803">
                  <a:extLst>
                    <a:ext uri="{9D8B030D-6E8A-4147-A177-3AD203B41FA5}">
                      <a16:colId xmlns:a16="http://schemas.microsoft.com/office/drawing/2014/main" val="4036239520"/>
                    </a:ext>
                  </a:extLst>
                </a:gridCol>
              </a:tblGrid>
              <a:tr h="812223">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Prepare to tell the story of Peter and his brothers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Read and prepare to tell the story about Peter and his brothers. If you know the story and tell it from the memory, kids will be more engaged.</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36548"/>
                  </a:ext>
                </a:extLst>
              </a:tr>
              <a:tr h="812223">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Have students use the talking stick when students want to say something.</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04573152"/>
                  </a:ext>
                </a:extLst>
              </a:tr>
              <a:tr h="812223">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Write Down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Don't forget to fill out the notes and reflections section</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6927212"/>
                  </a:ext>
                </a:extLst>
              </a:tr>
            </a:tbl>
          </a:graphicData>
        </a:graphic>
      </p:graphicFrame>
    </p:spTree>
    <p:extLst>
      <p:ext uri="{BB962C8B-B14F-4D97-AF65-F5344CB8AC3E}">
        <p14:creationId xmlns:p14="http://schemas.microsoft.com/office/powerpoint/2010/main" val="295047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73284df6a4_0_112"/>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Like or Don’t like</a:t>
            </a:r>
            <a:endParaRPr dirty="0"/>
          </a:p>
        </p:txBody>
      </p:sp>
      <p:sp>
        <p:nvSpPr>
          <p:cNvPr id="526" name="Google Shape;526;g73284df6a4_0_112"/>
          <p:cNvSpPr txBox="1">
            <a:spLocks noGrp="1"/>
          </p:cNvSpPr>
          <p:nvPr>
            <p:ph type="body" idx="1"/>
          </p:nvPr>
        </p:nvSpPr>
        <p:spPr>
          <a:xfrm>
            <a:off x="605642" y="938151"/>
            <a:ext cx="4619501" cy="3376417"/>
          </a:xfrm>
          <a:prstGeom prst="rect">
            <a:avLst/>
          </a:prstGeom>
          <a:noFill/>
          <a:ln>
            <a:noFill/>
          </a:ln>
        </p:spPr>
        <p:txBody>
          <a:bodyPr spcFirstLastPara="1" wrap="square" lIns="91425" tIns="91425" rIns="91425" bIns="91425" anchor="ctr" anchorCtr="0">
            <a:noAutofit/>
          </a:bodyPr>
          <a:lstStyle/>
          <a:p>
            <a:pPr marL="342900" lvl="0" indent="-342900" algn="l" rtl="0">
              <a:spcBef>
                <a:spcPts val="600"/>
              </a:spcBef>
              <a:spcAft>
                <a:spcPts val="0"/>
              </a:spcAft>
              <a:buSzPts val="2040"/>
              <a:buChar char="▪"/>
            </a:pPr>
            <a:r>
              <a:rPr lang="en-US" dirty="0"/>
              <a:t>When you see a picture,</a:t>
            </a:r>
          </a:p>
          <a:p>
            <a:pPr marL="342900" lvl="0" indent="-342900" algn="l" rtl="0">
              <a:spcBef>
                <a:spcPts val="600"/>
              </a:spcBef>
              <a:spcAft>
                <a:spcPts val="0"/>
              </a:spcAft>
              <a:buSzPts val="2040"/>
              <a:buChar char="▪"/>
            </a:pPr>
            <a:r>
              <a:rPr lang="en-US" dirty="0"/>
              <a:t>hold your thumb up if you like it.</a:t>
            </a:r>
          </a:p>
          <a:p>
            <a:pPr marL="342900" lvl="0" indent="-342900" algn="l" rtl="0">
              <a:spcBef>
                <a:spcPts val="600"/>
              </a:spcBef>
              <a:spcAft>
                <a:spcPts val="0"/>
              </a:spcAft>
              <a:buSzPts val="2040"/>
              <a:buChar char="▪"/>
            </a:pPr>
            <a:r>
              <a:rPr lang="en-US" dirty="0"/>
              <a:t>Hold your thumb down if you don’t like the picture.</a:t>
            </a:r>
            <a:endParaRPr dirty="0"/>
          </a:p>
        </p:txBody>
      </p:sp>
      <p:sp>
        <p:nvSpPr>
          <p:cNvPr id="527" name="Google Shape;527;g73284df6a4_0_11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20</a:t>
            </a:fld>
            <a:endParaRPr/>
          </a:p>
        </p:txBody>
      </p:sp>
      <p:pic>
        <p:nvPicPr>
          <p:cNvPr id="528" name="Google Shape;528;g73284df6a4_0_112" descr="Three stick figure children tumbling"/>
          <p:cNvPicPr preferRelativeResize="0">
            <a:picLocks noGrp="1" noChangeAspect="1"/>
          </p:cNvPicPr>
          <p:nvPr>
            <p:ph type="body" idx="2"/>
          </p:nvPr>
        </p:nvPicPr>
        <p:blipFill rotWithShape="1">
          <a:blip r:embed="rId3">
            <a:alphaModFix/>
          </a:blip>
          <a:srcRect/>
          <a:stretch/>
        </p:blipFill>
        <p:spPr>
          <a:xfrm>
            <a:off x="4997143" y="1444759"/>
            <a:ext cx="3434493" cy="2743200"/>
          </a:xfrm>
          <a:prstGeom prst="rect">
            <a:avLst/>
          </a:prstGeom>
          <a:noFill/>
          <a:ln>
            <a:no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73284df6a4_0_56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21</a:t>
            </a:fld>
            <a:endParaRPr/>
          </a:p>
        </p:txBody>
      </p:sp>
      <p:sp>
        <p:nvSpPr>
          <p:cNvPr id="562" name="Google Shape;562;g73284df6a4_0_563"/>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0B4860"/>
                </a:solidFill>
                <a:latin typeface="Arial"/>
                <a:ea typeface="Arial"/>
                <a:cs typeface="Arial"/>
                <a:sym typeface="Arial"/>
              </a:rPr>
              <a:t>Like or Don’t like</a:t>
            </a:r>
            <a:endParaRPr dirty="0"/>
          </a:p>
        </p:txBody>
      </p:sp>
      <p:sp>
        <p:nvSpPr>
          <p:cNvPr id="563" name="Google Shape;563;g73284df6a4_0_563"/>
          <p:cNvSpPr txBox="1">
            <a:spLocks noGrp="1"/>
          </p:cNvSpPr>
          <p:nvPr>
            <p:ph type="body" idx="1"/>
          </p:nvPr>
        </p:nvSpPr>
        <p:spPr>
          <a:xfrm>
            <a:off x="855023" y="1425039"/>
            <a:ext cx="6708494" cy="2131729"/>
          </a:xfrm>
          <a:prstGeom prst="rect">
            <a:avLst/>
          </a:prstGeom>
          <a:noFill/>
          <a:ln>
            <a:noFill/>
          </a:ln>
        </p:spPr>
        <p:txBody>
          <a:bodyPr spcFirstLastPara="1" wrap="square" lIns="91425" tIns="91425" rIns="91425" bIns="91425" anchor="t" anchorCtr="0">
            <a:noAutofit/>
          </a:bodyPr>
          <a:lstStyle/>
          <a:p>
            <a:pPr>
              <a:lnSpc>
                <a:spcPct val="150000"/>
              </a:lnSpc>
              <a:spcBef>
                <a:spcPts val="600"/>
              </a:spcBef>
            </a:pPr>
            <a:r>
              <a:rPr lang="en-US" sz="2800" dirty="0"/>
              <a:t>Did everyone like the same things?</a:t>
            </a:r>
            <a:endParaRPr sz="2800" dirty="0"/>
          </a:p>
          <a:p>
            <a:pPr>
              <a:lnSpc>
                <a:spcPct val="150000"/>
              </a:lnSpc>
              <a:spcBef>
                <a:spcPts val="600"/>
              </a:spcBef>
            </a:pPr>
            <a:r>
              <a:rPr lang="en-US" sz="2800" dirty="0"/>
              <a:t>Were you wrong if you didn’t like carrots?</a:t>
            </a:r>
            <a:endParaRPr sz="2800" dirty="0"/>
          </a:p>
        </p:txBody>
      </p:sp>
      <p:pic>
        <p:nvPicPr>
          <p:cNvPr id="8" name="Google Shape;534;g73284df6a4_0_224" descr="Three stick figure children tumbling">
            <a:extLst>
              <a:ext uri="{FF2B5EF4-FFF2-40B4-BE49-F238E27FC236}">
                <a16:creationId xmlns:a16="http://schemas.microsoft.com/office/drawing/2014/main" id="{415EA386-A5CF-45EB-A8EA-64CB6DAA6CFF}"/>
              </a:ext>
            </a:extLst>
          </p:cNvPr>
          <p:cNvPicPr preferRelativeResize="0">
            <a:picLocks noChangeAspect="1"/>
          </p:cNvPicPr>
          <p:nvPr/>
        </p:nvPicPr>
        <p:blipFill rotWithShape="1">
          <a:blip r:embed="rId3">
            <a:alphaModFix/>
          </a:blip>
          <a:srcRect/>
          <a:stretch/>
        </p:blipFill>
        <p:spPr>
          <a:xfrm>
            <a:off x="7752533" y="211804"/>
            <a:ext cx="1097280" cy="876502"/>
          </a:xfrm>
          <a:prstGeom prst="rect">
            <a:avLst/>
          </a:prstGeom>
          <a:noFill/>
          <a:ln>
            <a:noFill/>
          </a:ln>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22</a:t>
            </a:fld>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4000" b="1" i="0" u="none" strike="noStrike" cap="none" dirty="0">
                <a:solidFill>
                  <a:srgbClr val="0B4860"/>
                </a:solidFill>
                <a:latin typeface="Arial"/>
                <a:ea typeface="Arial"/>
                <a:cs typeface="Arial"/>
                <a:sym typeface="Arial"/>
              </a:rPr>
              <a:t>Like or Don’t like</a:t>
            </a:r>
            <a:endParaRPr sz="4000" b="1" i="0" u="none" strike="noStrike" cap="none" dirty="0">
              <a:solidFill>
                <a:srgbClr val="0B4860"/>
              </a:solidFill>
              <a:latin typeface="Arial"/>
              <a:ea typeface="Arial"/>
              <a:cs typeface="Arial"/>
              <a:sym typeface="Arial"/>
            </a:endParaRPr>
          </a:p>
        </p:txBody>
      </p:sp>
      <p:pic>
        <p:nvPicPr>
          <p:cNvPr id="536" name="Google Shape;536;g73284df6a4_0_224"/>
          <p:cNvPicPr preferRelativeResize="0">
            <a:picLocks noChangeAspect="1"/>
          </p:cNvPicPr>
          <p:nvPr/>
        </p:nvPicPr>
        <p:blipFill>
          <a:blip r:embed="rId4">
            <a:alphaModFix/>
          </a:blip>
          <a:stretch>
            <a:fillRect/>
          </a:stretch>
        </p:blipFill>
        <p:spPr>
          <a:xfrm>
            <a:off x="2229307" y="1100714"/>
            <a:ext cx="4809544" cy="3730442"/>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23</a:t>
            </a:fld>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4000" b="1" i="0" u="none" strike="noStrike" cap="none" dirty="0">
                <a:solidFill>
                  <a:srgbClr val="0B4860"/>
                </a:solidFill>
                <a:latin typeface="Arial"/>
                <a:ea typeface="Arial"/>
                <a:cs typeface="Arial"/>
                <a:sym typeface="Arial"/>
              </a:rPr>
              <a:t>Like or Don’t like</a:t>
            </a:r>
            <a:endParaRPr sz="4000" b="1" i="0" u="none" strike="noStrike" cap="none" dirty="0">
              <a:solidFill>
                <a:srgbClr val="0B4860"/>
              </a:solidFill>
              <a:latin typeface="Arial"/>
              <a:ea typeface="Arial"/>
              <a:cs typeface="Arial"/>
              <a:sym typeface="Arial"/>
            </a:endParaRPr>
          </a:p>
        </p:txBody>
      </p:sp>
      <p:pic>
        <p:nvPicPr>
          <p:cNvPr id="537" name="Google Shape;537;g73284df6a4_0_224"/>
          <p:cNvPicPr preferRelativeResize="0">
            <a:picLocks noChangeAspect="1"/>
          </p:cNvPicPr>
          <p:nvPr/>
        </p:nvPicPr>
        <p:blipFill>
          <a:blip r:embed="rId4">
            <a:alphaModFix/>
          </a:blip>
          <a:stretch>
            <a:fillRect/>
          </a:stretch>
        </p:blipFill>
        <p:spPr>
          <a:xfrm>
            <a:off x="2327564" y="1270527"/>
            <a:ext cx="4542539" cy="3390816"/>
          </a:xfrm>
          <a:prstGeom prst="rect">
            <a:avLst/>
          </a:prstGeom>
          <a:noFill/>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5936871"/>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24</a:t>
            </a:fld>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4000" b="1" i="0" u="none" strike="noStrike" cap="none" dirty="0">
                <a:solidFill>
                  <a:srgbClr val="0B4860"/>
                </a:solidFill>
                <a:latin typeface="Arial"/>
                <a:ea typeface="Arial"/>
                <a:cs typeface="Arial"/>
                <a:sym typeface="Arial"/>
              </a:rPr>
              <a:t>Like or Don’t like</a:t>
            </a:r>
            <a:endParaRPr sz="4000" b="1" i="0" u="none" strike="noStrike" cap="none" dirty="0">
              <a:solidFill>
                <a:srgbClr val="0B4860"/>
              </a:solidFill>
              <a:latin typeface="Arial"/>
              <a:ea typeface="Arial"/>
              <a:cs typeface="Arial"/>
              <a:sym typeface="Arial"/>
            </a:endParaRPr>
          </a:p>
        </p:txBody>
      </p:sp>
      <p:pic>
        <p:nvPicPr>
          <p:cNvPr id="537" name="Google Shape;537;g73284df6a4_0_224"/>
          <p:cNvPicPr preferRelativeResize="0">
            <a:picLocks noChangeAspect="1"/>
          </p:cNvPicPr>
          <p:nvPr/>
        </p:nvPicPr>
        <p:blipFill>
          <a:blip r:embed="rId4"/>
          <a:srcRect/>
          <a:stretch/>
        </p:blipFill>
        <p:spPr>
          <a:xfrm>
            <a:off x="2436096" y="1403349"/>
            <a:ext cx="4271808" cy="3200400"/>
          </a:xfrm>
          <a:prstGeom prst="rect">
            <a:avLst/>
          </a:prstGeom>
          <a:noFill/>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1141798"/>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25</a:t>
            </a:fld>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4000" b="1" i="0" u="none" strike="noStrike" cap="none" dirty="0">
                <a:solidFill>
                  <a:srgbClr val="0B4860"/>
                </a:solidFill>
                <a:latin typeface="Arial"/>
                <a:ea typeface="Arial"/>
                <a:cs typeface="Arial"/>
                <a:sym typeface="Arial"/>
              </a:rPr>
              <a:t>Like or Don’t like</a:t>
            </a:r>
            <a:endParaRPr sz="4000" b="1" i="0" u="none" strike="noStrike" cap="none" dirty="0">
              <a:solidFill>
                <a:srgbClr val="0B4860"/>
              </a:solidFill>
              <a:latin typeface="Arial"/>
              <a:ea typeface="Arial"/>
              <a:cs typeface="Arial"/>
              <a:sym typeface="Arial"/>
            </a:endParaRPr>
          </a:p>
        </p:txBody>
      </p:sp>
      <p:pic>
        <p:nvPicPr>
          <p:cNvPr id="537" name="Google Shape;537;g73284df6a4_0_224"/>
          <p:cNvPicPr preferRelativeResize="0">
            <a:picLocks noChangeAspect="1"/>
          </p:cNvPicPr>
          <p:nvPr/>
        </p:nvPicPr>
        <p:blipFill>
          <a:blip r:embed="rId4"/>
          <a:srcRect/>
          <a:stretch/>
        </p:blipFill>
        <p:spPr>
          <a:xfrm>
            <a:off x="2349699" y="1465560"/>
            <a:ext cx="4444603" cy="3200400"/>
          </a:xfrm>
          <a:prstGeom prst="rect">
            <a:avLst/>
          </a:prstGeom>
          <a:noFill/>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3069384"/>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26</a:t>
            </a:fld>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4000" b="1" i="0" u="none" strike="noStrike" cap="none" dirty="0">
                <a:solidFill>
                  <a:srgbClr val="0B4860"/>
                </a:solidFill>
                <a:latin typeface="Arial"/>
                <a:ea typeface="Arial"/>
                <a:cs typeface="Arial"/>
                <a:sym typeface="Arial"/>
              </a:rPr>
              <a:t>Like or Don’t like</a:t>
            </a:r>
            <a:endParaRPr sz="4000" b="1" i="0" u="none" strike="noStrike" cap="none" dirty="0">
              <a:solidFill>
                <a:srgbClr val="0B4860"/>
              </a:solidFill>
              <a:latin typeface="Arial"/>
              <a:ea typeface="Arial"/>
              <a:cs typeface="Arial"/>
              <a:sym typeface="Arial"/>
            </a:endParaRPr>
          </a:p>
        </p:txBody>
      </p:sp>
      <p:pic>
        <p:nvPicPr>
          <p:cNvPr id="537" name="Google Shape;537;g73284df6a4_0_224"/>
          <p:cNvPicPr preferRelativeResize="0">
            <a:picLocks noChangeAspect="1"/>
          </p:cNvPicPr>
          <p:nvPr/>
        </p:nvPicPr>
        <p:blipFill>
          <a:blip r:embed="rId4"/>
          <a:srcRect/>
          <a:stretch/>
        </p:blipFill>
        <p:spPr>
          <a:xfrm>
            <a:off x="2399819" y="1235033"/>
            <a:ext cx="4289872" cy="3454676"/>
          </a:xfrm>
          <a:prstGeom prst="rect">
            <a:avLst/>
          </a:prstGeom>
          <a:noFill/>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0307691"/>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27</a:t>
            </a:fld>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4000" b="1" i="0" u="none" strike="noStrike" cap="none" dirty="0">
                <a:solidFill>
                  <a:srgbClr val="0B4860"/>
                </a:solidFill>
                <a:latin typeface="Arial"/>
                <a:ea typeface="Arial"/>
                <a:cs typeface="Arial"/>
                <a:sym typeface="Arial"/>
              </a:rPr>
              <a:t>Like or Don’t like</a:t>
            </a:r>
            <a:endParaRPr sz="4000" b="1" i="0" u="none" strike="noStrike" cap="none" dirty="0">
              <a:solidFill>
                <a:srgbClr val="0B4860"/>
              </a:solidFill>
              <a:latin typeface="Arial"/>
              <a:ea typeface="Arial"/>
              <a:cs typeface="Arial"/>
              <a:sym typeface="Arial"/>
            </a:endParaRPr>
          </a:p>
        </p:txBody>
      </p:sp>
      <p:pic>
        <p:nvPicPr>
          <p:cNvPr id="537" name="Google Shape;537;g73284df6a4_0_224"/>
          <p:cNvPicPr preferRelativeResize="0">
            <a:picLocks noChangeAspect="1"/>
          </p:cNvPicPr>
          <p:nvPr/>
        </p:nvPicPr>
        <p:blipFill>
          <a:blip r:embed="rId4"/>
          <a:srcRect/>
          <a:stretch/>
        </p:blipFill>
        <p:spPr>
          <a:xfrm>
            <a:off x="2068844" y="1235034"/>
            <a:ext cx="5131066" cy="3469347"/>
          </a:xfrm>
          <a:prstGeom prst="rect">
            <a:avLst/>
          </a:prstGeom>
          <a:noFill/>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8505728"/>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73284df6a4_0_78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28</a:t>
            </a:fld>
            <a:endParaRPr/>
          </a:p>
        </p:txBody>
      </p:sp>
      <p:pic>
        <p:nvPicPr>
          <p:cNvPr id="577" name="Google Shape;577;g73284df6a4_0_787"/>
          <p:cNvPicPr preferRelativeResize="0">
            <a:picLocks noGrp="1"/>
          </p:cNvPicPr>
          <p:nvPr>
            <p:ph type="body" idx="2"/>
          </p:nvPr>
        </p:nvPicPr>
        <p:blipFill>
          <a:blip r:embed="rId3"/>
          <a:srcRect/>
          <a:stretch/>
        </p:blipFill>
        <p:spPr>
          <a:xfrm>
            <a:off x="8094106" y="533829"/>
            <a:ext cx="742851" cy="669650"/>
          </a:xfrm>
          <a:prstGeom prst="rect">
            <a:avLst/>
          </a:prstGeom>
          <a:noFill/>
          <a:ln>
            <a:noFill/>
          </a:ln>
        </p:spPr>
      </p:pic>
      <p:sp>
        <p:nvSpPr>
          <p:cNvPr id="578" name="Google Shape;578;g73284df6a4_0_787"/>
          <p:cNvSpPr txBox="1"/>
          <p:nvPr/>
        </p:nvSpPr>
        <p:spPr>
          <a:xfrm>
            <a:off x="628649" y="411421"/>
            <a:ext cx="7443000" cy="914400"/>
          </a:xfrm>
          <a:prstGeom prst="rect">
            <a:avLst/>
          </a:prstGeom>
          <a:noFill/>
          <a:ln>
            <a:noFill/>
          </a:ln>
        </p:spPr>
        <p:txBody>
          <a:bodyPr spcFirstLastPara="1" wrap="square" lIns="91425" tIns="91425" rIns="91425" bIns="91425" anchor="ctr" anchorCtr="0">
            <a:noAutofit/>
          </a:bodyPr>
          <a:lstStyle/>
          <a:p>
            <a:pPr lvl="0">
              <a:buSzPts val="3600"/>
            </a:pPr>
            <a:r>
              <a:rPr lang="en-US" sz="2800" b="1" dirty="0">
                <a:solidFill>
                  <a:srgbClr val="0B4860"/>
                </a:solidFill>
              </a:rPr>
              <a:t>Convention on the Rights of the Child</a:t>
            </a:r>
            <a:br>
              <a:rPr lang="en-US" sz="2800" b="1" dirty="0">
                <a:solidFill>
                  <a:srgbClr val="0B4860"/>
                </a:solidFill>
              </a:rPr>
            </a:br>
            <a:r>
              <a:rPr lang="en-US" sz="3200" b="1" dirty="0">
                <a:solidFill>
                  <a:srgbClr val="0B4860"/>
                </a:solidFill>
              </a:rPr>
              <a:t>Article 13</a:t>
            </a:r>
            <a:endParaRPr sz="3200" dirty="0"/>
          </a:p>
        </p:txBody>
      </p:sp>
      <p:sp>
        <p:nvSpPr>
          <p:cNvPr id="579" name="Google Shape;579;g73284df6a4_0_787"/>
          <p:cNvSpPr txBox="1">
            <a:spLocks noGrp="1"/>
          </p:cNvSpPr>
          <p:nvPr>
            <p:ph type="body" idx="1"/>
          </p:nvPr>
        </p:nvSpPr>
        <p:spPr>
          <a:xfrm>
            <a:off x="628649" y="1638327"/>
            <a:ext cx="7869000" cy="2672416"/>
          </a:xfrm>
          <a:prstGeom prst="rect">
            <a:avLst/>
          </a:prstGeom>
          <a:noFill/>
          <a:ln>
            <a:noFill/>
          </a:ln>
        </p:spPr>
        <p:txBody>
          <a:bodyPr spcFirstLastPara="1" wrap="square" lIns="91425" tIns="91425" rIns="91425" bIns="91425" anchor="t" anchorCtr="0">
            <a:noAutofit/>
          </a:bodyPr>
          <a:lstStyle/>
          <a:p>
            <a:pPr marL="114300" indent="0">
              <a:buNone/>
            </a:pPr>
            <a:r>
              <a:rPr lang="en-US" dirty="0"/>
              <a:t>You have the right to find out things and share what you think with others, by talking, drawing, writing, or in any other way…</a:t>
            </a:r>
          </a:p>
          <a:p>
            <a:pPr marL="114300" indent="0">
              <a:buNone/>
            </a:pPr>
            <a:endParaRPr lang="en-US" dirty="0"/>
          </a:p>
          <a:p>
            <a:pPr marL="114300" indent="0">
              <a:buNone/>
            </a:pPr>
            <a:r>
              <a:rPr lang="en-US" dirty="0"/>
              <a:t>…unless it harms the rights of other people or hurts their reputation.</a:t>
            </a:r>
            <a:r>
              <a:rPr lang="en-US" b="0" dirty="0"/>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4"/>
          <p:cNvSpPr txBox="1">
            <a:spLocks noGrp="1"/>
          </p:cNvSpPr>
          <p:nvPr>
            <p:ph type="body" idx="1"/>
          </p:nvPr>
        </p:nvSpPr>
        <p:spPr>
          <a:xfrm>
            <a:off x="4596474" y="1104865"/>
            <a:ext cx="4213576" cy="373258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US" sz="2600" dirty="0"/>
              <a:t>How did Peter’s brothers help him feel better?</a:t>
            </a:r>
            <a:endParaRPr sz="2600" dirty="0"/>
          </a:p>
          <a:p>
            <a:pPr marL="457200" lvl="0" indent="-393700" algn="l" rtl="0">
              <a:lnSpc>
                <a:spcPct val="100000"/>
              </a:lnSpc>
              <a:spcBef>
                <a:spcPts val="1000"/>
              </a:spcBef>
              <a:spcAft>
                <a:spcPts val="0"/>
              </a:spcAft>
              <a:buSzPts val="2600"/>
              <a:buChar char="●"/>
            </a:pPr>
            <a:r>
              <a:rPr lang="en-US" sz="2600" dirty="0"/>
              <a:t>What words did they say to him?</a:t>
            </a:r>
            <a:endParaRPr sz="2600" dirty="0"/>
          </a:p>
          <a:p>
            <a:pPr marL="457200" lvl="0" indent="-393700" algn="l" rtl="0">
              <a:lnSpc>
                <a:spcPct val="100000"/>
              </a:lnSpc>
              <a:spcBef>
                <a:spcPts val="0"/>
              </a:spcBef>
              <a:spcAft>
                <a:spcPts val="0"/>
              </a:spcAft>
              <a:buSzPts val="2600"/>
              <a:buChar char="●"/>
            </a:pPr>
            <a:r>
              <a:rPr lang="en-US" sz="2600" dirty="0"/>
              <a:t>Who can tell me what they did to make him feel better?</a:t>
            </a:r>
            <a:endParaRPr sz="2600" dirty="0"/>
          </a:p>
        </p:txBody>
      </p:sp>
      <p:sp>
        <p:nvSpPr>
          <p:cNvPr id="640" name="Google Shape;640;p24"/>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29</a:t>
            </a:fld>
            <a:endParaRPr sz="900"/>
          </a:p>
        </p:txBody>
      </p:sp>
      <p:pic>
        <p:nvPicPr>
          <p:cNvPr id="641" name="Google Shape;641;p24"/>
          <p:cNvPicPr preferRelativeResize="0"/>
          <p:nvPr/>
        </p:nvPicPr>
        <p:blipFill rotWithShape="1">
          <a:blip r:embed="rId3">
            <a:alphaModFix/>
          </a:blip>
          <a:srcRect/>
          <a:stretch/>
        </p:blipFill>
        <p:spPr>
          <a:xfrm>
            <a:off x="358975" y="655439"/>
            <a:ext cx="4237499" cy="3832609"/>
          </a:xfrm>
          <a:prstGeom prst="rect">
            <a:avLst/>
          </a:prstGeom>
          <a:noFill/>
          <a:ln>
            <a:noFill/>
          </a:ln>
        </p:spPr>
      </p:pic>
      <p:pic>
        <p:nvPicPr>
          <p:cNvPr id="642" name="Google Shape;642;p24" descr="Four stick children holding stars"/>
          <p:cNvPicPr preferRelativeResize="0">
            <a:picLocks noChangeAspect="1"/>
          </p:cNvPicPr>
          <p:nvPr/>
        </p:nvPicPr>
        <p:blipFill rotWithShape="1">
          <a:blip r:embed="rId4">
            <a:alphaModFix/>
          </a:blip>
          <a:srcRect/>
          <a:stretch/>
        </p:blipFill>
        <p:spPr>
          <a:xfrm>
            <a:off x="7811795" y="229847"/>
            <a:ext cx="1097280" cy="875018"/>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18941"/>
            <a:ext cx="6059632" cy="75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Materials Needed</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332927827"/>
              </p:ext>
            </p:extLst>
          </p:nvPr>
        </p:nvGraphicFramePr>
        <p:xfrm>
          <a:off x="365760" y="1314439"/>
          <a:ext cx="8412480" cy="329184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743268562"/>
                    </a:ext>
                  </a:extLst>
                </a:gridCol>
                <a:gridCol w="7955280">
                  <a:extLst>
                    <a:ext uri="{9D8B030D-6E8A-4147-A177-3AD203B41FA5}">
                      <a16:colId xmlns:a16="http://schemas.microsoft.com/office/drawing/2014/main" val="22100770"/>
                    </a:ext>
                  </a:extLst>
                </a:gridCol>
              </a:tblGrid>
              <a:tr h="365760">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3176950"/>
                  </a:ext>
                </a:extLst>
              </a:tr>
              <a:tr h="365760">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Roll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0441599"/>
                  </a:ext>
                </a:extLst>
              </a:tr>
              <a:tr h="365760">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Rules Chart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5232104"/>
                  </a:ext>
                </a:extLst>
              </a:tr>
              <a:tr h="365760">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0" dirty="0"/>
                        <a:t>Chalkboard or Flipchart and chalk or Markers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3964692"/>
                  </a:ext>
                </a:extLst>
              </a:tr>
              <a:tr h="365760">
                <a:tc>
                  <a:txBody>
                    <a:bodyPr/>
                    <a:lstStyle/>
                    <a:p>
                      <a:pPr algn="ctr"/>
                      <a:r>
                        <a:rPr lang="en-US" b="1" dirty="0">
                          <a:solidFill>
                            <a:schemeClr val="bg1"/>
                          </a:solidFill>
                          <a:effectLst>
                            <a:outerShdw blurRad="38100" dist="38100" dir="2700000" algn="tl">
                              <a:srgbClr val="000000">
                                <a:alpha val="43137"/>
                              </a:srgbClr>
                            </a:outerShdw>
                          </a:effectLst>
                        </a:rPr>
                        <a:t>5</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Facilitator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1121133"/>
                  </a:ext>
                </a:extLst>
              </a:tr>
              <a:tr h="365760">
                <a:tc>
                  <a:txBody>
                    <a:bodyPr/>
                    <a:lstStyle/>
                    <a:p>
                      <a:pPr algn="ctr"/>
                      <a:r>
                        <a:rPr lang="en-US" b="1" dirty="0">
                          <a:solidFill>
                            <a:schemeClr val="bg1"/>
                          </a:solidFill>
                          <a:effectLst>
                            <a:outerShdw blurRad="38100" dist="38100" dir="2700000" algn="tl">
                              <a:srgbClr val="000000">
                                <a:alpha val="43137"/>
                              </a:srgbClr>
                            </a:outerShdw>
                          </a:effectLst>
                        </a:rPr>
                        <a:t>6</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Mini-poster “The Right to Freedom of Expression”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6712941"/>
                  </a:ext>
                </a:extLst>
              </a:tr>
              <a:tr h="365760">
                <a:tc>
                  <a:txBody>
                    <a:bodyPr/>
                    <a:lstStyle/>
                    <a:p>
                      <a:pPr algn="ctr"/>
                      <a:r>
                        <a:rPr lang="en-US" b="1" dirty="0">
                          <a:solidFill>
                            <a:schemeClr val="bg1"/>
                          </a:solidFill>
                          <a:effectLst>
                            <a:outerShdw blurRad="38100" dist="38100" dir="2700000" algn="tl">
                              <a:srgbClr val="000000">
                                <a:alpha val="43137"/>
                              </a:srgbClr>
                            </a:outerShdw>
                          </a:effectLst>
                        </a:rPr>
                        <a:t>7</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Document: Convention on the Rights of the Child Article 13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8964397"/>
                  </a:ext>
                </a:extLst>
              </a:tr>
              <a:tr h="365760">
                <a:tc>
                  <a:txBody>
                    <a:bodyPr/>
                    <a:lstStyle/>
                    <a:p>
                      <a:pPr algn="ctr"/>
                      <a:r>
                        <a:rPr lang="en-US" b="1" dirty="0">
                          <a:solidFill>
                            <a:schemeClr val="bg1"/>
                          </a:solidFill>
                          <a:effectLst>
                            <a:outerShdw blurRad="38100" dist="38100" dir="2700000" algn="tl">
                              <a:srgbClr val="000000">
                                <a:alpha val="43137"/>
                              </a:srgbClr>
                            </a:outerShdw>
                          </a:effectLst>
                        </a:rPr>
                        <a:t>8</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Like or Dislike Pictures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9612490"/>
                  </a:ext>
                </a:extLst>
              </a:tr>
              <a:tr h="365760">
                <a:tc>
                  <a:txBody>
                    <a:bodyPr/>
                    <a:lstStyle/>
                    <a:p>
                      <a:pPr algn="ctr"/>
                      <a:r>
                        <a:rPr lang="en-US" b="1" dirty="0">
                          <a:solidFill>
                            <a:schemeClr val="bg1"/>
                          </a:solidFill>
                          <a:effectLst>
                            <a:outerShdw blurRad="38100" dist="38100" dir="2700000" algn="tl">
                              <a:srgbClr val="000000">
                                <a:alpha val="43137"/>
                              </a:srgbClr>
                            </a:outerShdw>
                          </a:effectLst>
                        </a:rPr>
                        <a:t>9</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Song “We are Different”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77180224"/>
                  </a:ext>
                </a:extLst>
              </a:tr>
            </a:tbl>
          </a:graphicData>
        </a:graphic>
      </p:graphicFrame>
    </p:spTree>
    <p:extLst>
      <p:ext uri="{BB962C8B-B14F-4D97-AF65-F5344CB8AC3E}">
        <p14:creationId xmlns:p14="http://schemas.microsoft.com/office/powerpoint/2010/main" val="290016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25"/>
          <p:cNvSpPr txBox="1">
            <a:spLocks noGrp="1"/>
          </p:cNvSpPr>
          <p:nvPr>
            <p:ph type="body" idx="1"/>
          </p:nvPr>
        </p:nvSpPr>
        <p:spPr>
          <a:xfrm>
            <a:off x="985900" y="918625"/>
            <a:ext cx="4317900" cy="1728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600"/>
              </a:spcBef>
              <a:spcAft>
                <a:spcPts val="0"/>
              </a:spcAft>
              <a:buSzPts val="1800"/>
              <a:buNone/>
            </a:pPr>
            <a:r>
              <a:rPr lang="en-US"/>
              <a:t>Words can be used to make people feel good and to make them feel bad.</a:t>
            </a:r>
            <a:endParaRPr/>
          </a:p>
          <a:p>
            <a:pPr marL="0" lvl="0" indent="0" algn="l" rtl="0">
              <a:lnSpc>
                <a:spcPct val="100000"/>
              </a:lnSpc>
              <a:spcBef>
                <a:spcPts val="1000"/>
              </a:spcBef>
              <a:spcAft>
                <a:spcPts val="0"/>
              </a:spcAft>
              <a:buSzPts val="1800"/>
              <a:buNone/>
            </a:pPr>
            <a:endParaRPr/>
          </a:p>
        </p:txBody>
      </p:sp>
      <p:sp>
        <p:nvSpPr>
          <p:cNvPr id="648" name="Google Shape;648;p2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30</a:t>
            </a:fld>
            <a:endParaRPr sz="900"/>
          </a:p>
        </p:txBody>
      </p:sp>
      <p:sp>
        <p:nvSpPr>
          <p:cNvPr id="649" name="Google Shape;649;p25"/>
          <p:cNvSpPr txBox="1">
            <a:spLocks noGrp="1"/>
          </p:cNvSpPr>
          <p:nvPr>
            <p:ph type="body" idx="2"/>
          </p:nvPr>
        </p:nvSpPr>
        <p:spPr>
          <a:xfrm>
            <a:off x="4820175" y="2730925"/>
            <a:ext cx="3904500" cy="155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600"/>
              </a:spcBef>
              <a:spcAft>
                <a:spcPts val="0"/>
              </a:spcAft>
              <a:buSzPts val="1800"/>
              <a:buNone/>
            </a:pPr>
            <a:r>
              <a:rPr lang="en-US"/>
              <a:t>We need to be thoughtful and kind about the way we say things and the words we use.</a:t>
            </a:r>
            <a:endParaRPr/>
          </a:p>
        </p:txBody>
      </p:sp>
      <p:pic>
        <p:nvPicPr>
          <p:cNvPr id="651" name="Google Shape;651;p25"/>
          <p:cNvPicPr preferRelativeResize="0"/>
          <p:nvPr/>
        </p:nvPicPr>
        <p:blipFill rotWithShape="1">
          <a:blip r:embed="rId3">
            <a:alphaModFix/>
          </a:blip>
          <a:srcRect/>
          <a:stretch/>
        </p:blipFill>
        <p:spPr>
          <a:xfrm>
            <a:off x="895550" y="2556925"/>
            <a:ext cx="3664626" cy="1728600"/>
          </a:xfrm>
          <a:prstGeom prst="rect">
            <a:avLst/>
          </a:prstGeom>
          <a:noFill/>
          <a:ln>
            <a:noFill/>
          </a:ln>
        </p:spPr>
      </p:pic>
      <p:pic>
        <p:nvPicPr>
          <p:cNvPr id="7" name="Google Shape;642;p24" descr="Four stick children holding stars">
            <a:extLst>
              <a:ext uri="{FF2B5EF4-FFF2-40B4-BE49-F238E27FC236}">
                <a16:creationId xmlns:a16="http://schemas.microsoft.com/office/drawing/2014/main" id="{9AAE7187-53B2-43D3-923A-6958F535E8E2}"/>
              </a:ext>
            </a:extLst>
          </p:cNvPr>
          <p:cNvPicPr preferRelativeResize="0">
            <a:picLocks noChangeAspect="1"/>
          </p:cNvPicPr>
          <p:nvPr/>
        </p:nvPicPr>
        <p:blipFill rotWithShape="1">
          <a:blip r:embed="rId4">
            <a:alphaModFix/>
          </a:blip>
          <a:srcRect/>
          <a:stretch/>
        </p:blipFill>
        <p:spPr>
          <a:xfrm>
            <a:off x="7811795" y="229847"/>
            <a:ext cx="1097280" cy="875018"/>
          </a:xfrm>
          <a:prstGeom prst="rect">
            <a:avLst/>
          </a:prstGeom>
          <a:noFill/>
          <a:ln>
            <a:noFill/>
          </a:ln>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7333cd4dc1_0_341"/>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Conclusion</a:t>
            </a:r>
            <a:endParaRPr dirty="0"/>
          </a:p>
        </p:txBody>
      </p:sp>
      <p:sp>
        <p:nvSpPr>
          <p:cNvPr id="509" name="Google Shape;509;g7333cd4dc1_0_341"/>
          <p:cNvSpPr txBox="1">
            <a:spLocks noGrp="1"/>
          </p:cNvSpPr>
          <p:nvPr>
            <p:ph type="body" idx="1"/>
          </p:nvPr>
        </p:nvSpPr>
        <p:spPr>
          <a:xfrm>
            <a:off x="869150" y="1444759"/>
            <a:ext cx="7306662" cy="3187841"/>
          </a:xfrm>
          <a:prstGeom prst="rect">
            <a:avLst/>
          </a:prstGeom>
          <a:noFill/>
          <a:ln>
            <a:noFill/>
          </a:ln>
        </p:spPr>
        <p:txBody>
          <a:bodyPr spcFirstLastPara="1" wrap="square" lIns="91425" tIns="91425" rIns="91425" bIns="91425" anchor="ctr" anchorCtr="0">
            <a:noAutofit/>
          </a:bodyPr>
          <a:lstStyle/>
          <a:p>
            <a:pPr marL="342900">
              <a:spcBef>
                <a:spcPts val="600"/>
              </a:spcBef>
            </a:pPr>
            <a:r>
              <a:rPr lang="en-US" dirty="0"/>
              <a:t>Words can be used to make people feel good or to make them feel bad.</a:t>
            </a:r>
          </a:p>
          <a:p>
            <a:pPr marL="342900">
              <a:spcBef>
                <a:spcPts val="600"/>
              </a:spcBef>
            </a:pPr>
            <a:endParaRPr dirty="0"/>
          </a:p>
          <a:p>
            <a:pPr marL="285750" indent="-285750">
              <a:spcBef>
                <a:spcPts val="1000"/>
              </a:spcBef>
            </a:pPr>
            <a:r>
              <a:rPr lang="en-US" dirty="0"/>
              <a:t>We need to be thoughtful and kind about the way we say things and the words we use.</a:t>
            </a:r>
          </a:p>
          <a:p>
            <a:pPr marL="285750" indent="-285750">
              <a:spcBef>
                <a:spcPts val="1000"/>
              </a:spcBef>
            </a:pPr>
            <a:endParaRPr sz="1679" dirty="0"/>
          </a:p>
        </p:txBody>
      </p:sp>
      <p:sp>
        <p:nvSpPr>
          <p:cNvPr id="510" name="Google Shape;510;g7333cd4dc1_0_34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31</a:t>
            </a:fld>
            <a:endParaRPr/>
          </a:p>
        </p:txBody>
      </p:sp>
      <p:pic>
        <p:nvPicPr>
          <p:cNvPr id="7" name="Google Shape;420;p19" descr="Four stick children holding stars">
            <a:extLst>
              <a:ext uri="{FF2B5EF4-FFF2-40B4-BE49-F238E27FC236}">
                <a16:creationId xmlns:a16="http://schemas.microsoft.com/office/drawing/2014/main" id="{EC794954-DD1F-9C41-8AC0-B0119F9635A9}"/>
              </a:ext>
            </a:extLst>
          </p:cNvPr>
          <p:cNvPicPr preferRelativeResize="0">
            <a:picLocks noChangeAspect="1"/>
          </p:cNvPicPr>
          <p:nvPr/>
        </p:nvPicPr>
        <p:blipFill rotWithShape="1">
          <a:blip r:embed="rId3">
            <a:alphaModFix/>
          </a:blip>
          <a:srcRect/>
          <a:stretch/>
        </p:blipFill>
        <p:spPr>
          <a:xfrm>
            <a:off x="6251655" y="284646"/>
            <a:ext cx="1762791" cy="1405825"/>
          </a:xfrm>
          <a:prstGeom prst="rect">
            <a:avLst/>
          </a:prstGeom>
          <a:noFill/>
          <a:ln>
            <a:noFill/>
          </a:ln>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7333cd4dc1_0_85"/>
          <p:cNvSpPr txBox="1">
            <a:spLocks noGrp="1"/>
          </p:cNvSpPr>
          <p:nvPr>
            <p:ph type="title"/>
          </p:nvPr>
        </p:nvSpPr>
        <p:spPr>
          <a:xfrm>
            <a:off x="878541" y="161365"/>
            <a:ext cx="7657108" cy="128339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Learning Points</a:t>
            </a:r>
            <a:endParaRPr dirty="0"/>
          </a:p>
        </p:txBody>
      </p:sp>
      <p:sp>
        <p:nvSpPr>
          <p:cNvPr id="501" name="Google Shape;501;g7333cd4dc1_0_85"/>
          <p:cNvSpPr txBox="1">
            <a:spLocks noGrp="1"/>
          </p:cNvSpPr>
          <p:nvPr>
            <p:ph type="body" idx="1"/>
          </p:nvPr>
        </p:nvSpPr>
        <p:spPr>
          <a:xfrm>
            <a:off x="732997" y="1201271"/>
            <a:ext cx="5076132" cy="3245223"/>
          </a:xfrm>
          <a:prstGeom prst="rect">
            <a:avLst/>
          </a:prstGeom>
          <a:noFill/>
          <a:ln>
            <a:noFill/>
          </a:ln>
        </p:spPr>
        <p:txBody>
          <a:bodyPr spcFirstLastPara="1" wrap="square" lIns="91425" tIns="91425" rIns="91425" bIns="91425" anchor="ctr" anchorCtr="0">
            <a:noAutofit/>
          </a:bodyPr>
          <a:lstStyle/>
          <a:p>
            <a:pPr lvl="0" algn="l" rtl="0">
              <a:lnSpc>
                <a:spcPct val="100000"/>
              </a:lnSpc>
              <a:spcBef>
                <a:spcPts val="600"/>
              </a:spcBef>
              <a:spcAft>
                <a:spcPts val="0"/>
              </a:spcAft>
              <a:buSzPts val="1800"/>
              <a:buFont typeface="Wingdings" panose="05000000000000000000" pitchFamily="2" charset="2"/>
              <a:buChar char="§"/>
            </a:pPr>
            <a:r>
              <a:rPr lang="en-US" dirty="0"/>
              <a:t>Everyone has a right to say what they think. </a:t>
            </a:r>
          </a:p>
          <a:p>
            <a:pPr lvl="0" algn="l" rtl="0">
              <a:lnSpc>
                <a:spcPct val="100000"/>
              </a:lnSpc>
              <a:spcBef>
                <a:spcPts val="600"/>
              </a:spcBef>
              <a:spcAft>
                <a:spcPts val="0"/>
              </a:spcAft>
              <a:buSzPts val="1800"/>
              <a:buFont typeface="Wingdings" panose="05000000000000000000" pitchFamily="2" charset="2"/>
              <a:buChar char="§"/>
            </a:pPr>
            <a:endParaRPr lang="en-US" dirty="0"/>
          </a:p>
          <a:p>
            <a:pPr lvl="0" algn="l" rtl="0">
              <a:lnSpc>
                <a:spcPct val="100000"/>
              </a:lnSpc>
              <a:spcBef>
                <a:spcPts val="600"/>
              </a:spcBef>
              <a:spcAft>
                <a:spcPts val="0"/>
              </a:spcAft>
              <a:buSzPts val="1800"/>
              <a:buFont typeface="Wingdings" panose="05000000000000000000" pitchFamily="2" charset="2"/>
              <a:buChar char="§"/>
            </a:pPr>
            <a:r>
              <a:rPr lang="en-US" dirty="0"/>
              <a:t>There are limits to this right.</a:t>
            </a:r>
          </a:p>
          <a:p>
            <a:pPr lvl="0" algn="l" rtl="0">
              <a:lnSpc>
                <a:spcPct val="100000"/>
              </a:lnSpc>
              <a:spcBef>
                <a:spcPts val="600"/>
              </a:spcBef>
              <a:spcAft>
                <a:spcPts val="0"/>
              </a:spcAft>
              <a:buSzPts val="1800"/>
              <a:buFont typeface="Wingdings" panose="05000000000000000000" pitchFamily="2" charset="2"/>
              <a:buChar char="§"/>
            </a:pPr>
            <a:endParaRPr dirty="0"/>
          </a:p>
          <a:p>
            <a:pPr lvl="0" algn="l" rtl="0">
              <a:lnSpc>
                <a:spcPct val="100000"/>
              </a:lnSpc>
              <a:spcBef>
                <a:spcPts val="1000"/>
              </a:spcBef>
              <a:spcAft>
                <a:spcPts val="0"/>
              </a:spcAft>
              <a:buSzPts val="1800"/>
              <a:buFont typeface="Wingdings" panose="05000000000000000000" pitchFamily="2" charset="2"/>
              <a:buChar char="§"/>
            </a:pPr>
            <a:r>
              <a:rPr lang="en-US" dirty="0"/>
              <a:t>We are not free to say things that will hurt other people.</a:t>
            </a:r>
            <a:endParaRPr dirty="0"/>
          </a:p>
        </p:txBody>
      </p:sp>
      <p:pic>
        <p:nvPicPr>
          <p:cNvPr id="502" name="Google Shape;502;g7333cd4dc1_0_85" descr="Five stick figure children holding star"/>
          <p:cNvPicPr preferRelativeResize="0">
            <a:picLocks noGrp="1" noChangeAspect="1"/>
          </p:cNvPicPr>
          <p:nvPr>
            <p:ph type="body" idx="2"/>
          </p:nvPr>
        </p:nvPicPr>
        <p:blipFill rotWithShape="1">
          <a:blip r:embed="rId3">
            <a:alphaModFix/>
          </a:blip>
          <a:srcRect/>
          <a:stretch/>
        </p:blipFill>
        <p:spPr>
          <a:xfrm>
            <a:off x="5489857" y="1524000"/>
            <a:ext cx="2743200" cy="2039175"/>
          </a:xfrm>
          <a:prstGeom prst="rect">
            <a:avLst/>
          </a:prstGeom>
          <a:noFill/>
          <a:ln>
            <a:noFill/>
          </a:ln>
        </p:spPr>
      </p:pic>
      <p:sp>
        <p:nvSpPr>
          <p:cNvPr id="503" name="Google Shape;503;g7333cd4dc1_0_8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32</a:t>
            </a:fld>
            <a:endParaRPr sz="900"/>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27"/>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Challenge </a:t>
            </a:r>
            <a:endParaRPr/>
          </a:p>
        </p:txBody>
      </p:sp>
      <p:sp>
        <p:nvSpPr>
          <p:cNvPr id="664" name="Google Shape;664;p27"/>
          <p:cNvSpPr txBox="1">
            <a:spLocks noGrp="1"/>
          </p:cNvSpPr>
          <p:nvPr>
            <p:ph type="body" idx="1"/>
          </p:nvPr>
        </p:nvSpPr>
        <p:spPr>
          <a:xfrm>
            <a:off x="877476" y="1524000"/>
            <a:ext cx="3871200" cy="3108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600"/>
              </a:spcBef>
              <a:spcAft>
                <a:spcPts val="0"/>
              </a:spcAft>
              <a:buSzPts val="2400"/>
              <a:buNone/>
            </a:pPr>
            <a:r>
              <a:rPr lang="en-US" sz="2300" b="1" dirty="0"/>
              <a:t>T</a:t>
            </a:r>
            <a:r>
              <a:rPr lang="en-US" sz="2300" dirty="0"/>
              <a:t>ell others about the story of Peter and his brothers and how their words made him feel both happy and sad. This week, use your actions and words to help others feel happy.</a:t>
            </a:r>
            <a:endParaRPr sz="2300" dirty="0"/>
          </a:p>
        </p:txBody>
      </p:sp>
      <p:pic>
        <p:nvPicPr>
          <p:cNvPr id="665" name="Google Shape;665;p27" descr="A stick person climbing towards the top of a mountain with a flag on top"/>
          <p:cNvPicPr preferRelativeResize="0">
            <a:picLocks noGrp="1"/>
          </p:cNvPicPr>
          <p:nvPr>
            <p:ph type="body" idx="2"/>
          </p:nvPr>
        </p:nvPicPr>
        <p:blipFill rotWithShape="1">
          <a:blip r:embed="rId3">
            <a:alphaModFix/>
          </a:blip>
          <a:srcRect/>
          <a:stretch/>
        </p:blipFill>
        <p:spPr>
          <a:xfrm>
            <a:off x="4877963" y="1775341"/>
            <a:ext cx="3657600" cy="2606040"/>
          </a:xfrm>
          <a:prstGeom prst="rect">
            <a:avLst/>
          </a:prstGeom>
          <a:noFill/>
          <a:ln>
            <a:noFill/>
          </a:ln>
        </p:spPr>
      </p:pic>
      <p:sp>
        <p:nvSpPr>
          <p:cNvPr id="666" name="Google Shape;666;p2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33</a:t>
            </a:fld>
            <a:endParaRPr sz="900"/>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707"/>
        <p:cNvGrpSpPr/>
        <p:nvPr/>
      </p:nvGrpSpPr>
      <p:grpSpPr>
        <a:xfrm>
          <a:off x="0" y="0"/>
          <a:ext cx="0" cy="0"/>
          <a:chOff x="0" y="0"/>
          <a:chExt cx="0" cy="0"/>
        </a:xfrm>
      </p:grpSpPr>
      <p:sp>
        <p:nvSpPr>
          <p:cNvPr id="708" name="Google Shape;708;p32"/>
          <p:cNvSpPr txBox="1">
            <a:spLocks noGrp="1"/>
          </p:cNvSpPr>
          <p:nvPr>
            <p:ph type="sldNum" idx="4294967295"/>
          </p:nvPr>
        </p:nvSpPr>
        <p:spPr>
          <a:xfrm>
            <a:off x="0" y="4602163"/>
            <a:ext cx="549275" cy="393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82d376985f_0_37"/>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References</a:t>
            </a:r>
            <a:endParaRPr dirty="0"/>
          </a:p>
        </p:txBody>
      </p:sp>
      <p:sp>
        <p:nvSpPr>
          <p:cNvPr id="243" name="Google Shape;243;g82d376985f_0_3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244" name="Google Shape;244;g82d376985f_0_37"/>
          <p:cNvPicPr preferRelativeResize="0"/>
          <p:nvPr/>
        </p:nvPicPr>
        <p:blipFill>
          <a:blip r:embed="rId3"/>
          <a:srcRect/>
          <a:stretch/>
        </p:blipFill>
        <p:spPr>
          <a:xfrm>
            <a:off x="7852256" y="188033"/>
            <a:ext cx="912191" cy="914400"/>
          </a:xfrm>
          <a:prstGeom prst="rect">
            <a:avLst/>
          </a:prstGeom>
          <a:noFill/>
          <a:ln>
            <a:noFill/>
          </a:ln>
        </p:spPr>
      </p:pic>
      <p:graphicFrame>
        <p:nvGraphicFramePr>
          <p:cNvPr id="3" name="Table 3">
            <a:extLst>
              <a:ext uri="{FF2B5EF4-FFF2-40B4-BE49-F238E27FC236}">
                <a16:creationId xmlns:a16="http://schemas.microsoft.com/office/drawing/2014/main" id="{A93DC758-1944-4E39-A704-56C140A9F5FC}"/>
              </a:ext>
            </a:extLst>
          </p:cNvPr>
          <p:cNvGraphicFramePr>
            <a:graphicFrameLocks noGrp="1"/>
          </p:cNvGraphicFramePr>
          <p:nvPr>
            <p:extLst>
              <p:ext uri="{D42A27DB-BD31-4B8C-83A1-F6EECF244321}">
                <p14:modId xmlns:p14="http://schemas.microsoft.com/office/powerpoint/2010/main" val="945977225"/>
              </p:ext>
            </p:extLst>
          </p:nvPr>
        </p:nvGraphicFramePr>
        <p:xfrm>
          <a:off x="869148" y="1587964"/>
          <a:ext cx="7772400" cy="2954568"/>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627769037"/>
                    </a:ext>
                  </a:extLst>
                </a:gridCol>
                <a:gridCol w="7223760">
                  <a:extLst>
                    <a:ext uri="{9D8B030D-6E8A-4147-A177-3AD203B41FA5}">
                      <a16:colId xmlns:a16="http://schemas.microsoft.com/office/drawing/2014/main" val="1329378423"/>
                    </a:ext>
                  </a:extLst>
                </a:gridCol>
              </a:tblGrid>
              <a:tr h="517164">
                <a:tc>
                  <a:txBody>
                    <a:bodyPr/>
                    <a:lstStyle/>
                    <a:p>
                      <a:pPr algn="ctr"/>
                      <a:r>
                        <a:rPr lang="en-US" sz="1800" dirty="0"/>
                        <a:t>1</a:t>
                      </a:r>
                    </a:p>
                  </a:txBody>
                  <a:tcPr/>
                </a:tc>
                <a:tc>
                  <a:txBody>
                    <a:bodyPr/>
                    <a:lstStyle/>
                    <a:p>
                      <a:r>
                        <a:rPr lang="en-US" sz="1800" i="1" u="none" strike="noStrike" cap="none" dirty="0">
                          <a:effectLst/>
                          <a:sym typeface="Arial"/>
                        </a:rPr>
                        <a:t>Visit the Geneva Office on Human Rights Education website to download and print lesson resources </a:t>
                      </a:r>
                      <a:r>
                        <a:rPr lang="en-US" sz="1800" u="none" strike="noStrike" cap="none" dirty="0">
                          <a:effectLst/>
                          <a:sym typeface="Arial"/>
                        </a:rPr>
                        <a:t>at </a:t>
                      </a:r>
                      <a:r>
                        <a:rPr lang="en-US" sz="1800" u="sng" strike="noStrike" cap="none" dirty="0">
                          <a:effectLst/>
                          <a:sym typeface="Arial"/>
                          <a:hlinkClick r:id="rId4"/>
                        </a:rPr>
                        <a:t>www.go-hre.org</a:t>
                      </a:r>
                      <a:r>
                        <a:rPr lang="en-US" sz="1800" u="none" strike="noStrike" cap="none" dirty="0">
                          <a:effectLst/>
                          <a:sym typeface="Arial"/>
                        </a:rPr>
                        <a:t> </a:t>
                      </a:r>
                      <a:endParaRPr lang="en-US" sz="180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367004694"/>
                  </a:ext>
                </a:extLst>
              </a:tr>
              <a:tr h="517164">
                <a:tc>
                  <a:txBody>
                    <a:bodyPr/>
                    <a:lstStyle/>
                    <a:p>
                      <a:pPr algn="ctr"/>
                      <a:r>
                        <a:rPr lang="en-US" sz="1800" dirty="0"/>
                        <a:t>2</a:t>
                      </a:r>
                    </a:p>
                  </a:txBody>
                  <a:tcPr/>
                </a:tc>
                <a:tc>
                  <a:txBody>
                    <a:bodyPr/>
                    <a:lstStyle/>
                    <a:p>
                      <a:r>
                        <a:rPr lang="en-US" sz="1800" dirty="0"/>
                        <a:t>United Nations Universal Declaration of Human Rights. </a:t>
                      </a:r>
                      <a:r>
                        <a:rPr lang="en-US" sz="1800" dirty="0">
                          <a:hlinkClick r:id="rId5"/>
                        </a:rPr>
                        <a:t>https://www.un.org/en/universal-declaration-human-rights/</a:t>
                      </a:r>
                      <a:endParaRPr lang="en-US" sz="1800" dirty="0"/>
                    </a:p>
                  </a:txBody>
                  <a:tcPr/>
                </a:tc>
                <a:extLst>
                  <a:ext uri="{0D108BD9-81ED-4DB2-BD59-A6C34878D82A}">
                    <a16:rowId xmlns:a16="http://schemas.microsoft.com/office/drawing/2014/main" val="2406759190"/>
                  </a:ext>
                </a:extLst>
              </a:tr>
              <a:tr h="517164">
                <a:tc>
                  <a:txBody>
                    <a:bodyPr/>
                    <a:lstStyle/>
                    <a:p>
                      <a:pPr algn="ctr"/>
                      <a:r>
                        <a:rPr lang="en-US" sz="1800" dirty="0"/>
                        <a:t>3</a:t>
                      </a:r>
                    </a:p>
                  </a:txBody>
                  <a:tcPr/>
                </a:tc>
                <a:tc>
                  <a:txBody>
                    <a:bodyPr/>
                    <a:lstStyle/>
                    <a:p>
                      <a:r>
                        <a:rPr lang="en-US" sz="1800" dirty="0"/>
                        <a:t>United Nations Convention on the Rights of the Child. </a:t>
                      </a:r>
                      <a:r>
                        <a:rPr lang="en-US" sz="1800" dirty="0">
                          <a:hlinkClick r:id="rId6"/>
                        </a:rPr>
                        <a:t>https://www.ohchr.org/en/professionalinterest/pages/crc.aspx</a:t>
                      </a:r>
                      <a:endParaRPr lang="en-US" sz="1800" dirty="0"/>
                    </a:p>
                  </a:txBody>
                  <a:tcPr/>
                </a:tc>
                <a:extLst>
                  <a:ext uri="{0D108BD9-81ED-4DB2-BD59-A6C34878D82A}">
                    <a16:rowId xmlns:a16="http://schemas.microsoft.com/office/drawing/2014/main" val="168671097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177393008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809173800"/>
                  </a:ext>
                </a:extLst>
              </a:tr>
            </a:tbl>
          </a:graphicData>
        </a:graphic>
      </p:graphicFrame>
    </p:spTree>
    <p:extLst>
      <p:ext uri="{BB962C8B-B14F-4D97-AF65-F5344CB8AC3E}">
        <p14:creationId xmlns:p14="http://schemas.microsoft.com/office/powerpoint/2010/main" val="3190259241"/>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3" name="Picture 2">
            <a:extLst>
              <a:ext uri="{FF2B5EF4-FFF2-40B4-BE49-F238E27FC236}">
                <a16:creationId xmlns:a16="http://schemas.microsoft.com/office/drawing/2014/main" id="{6846616A-B9F0-4B25-9000-3922F2D15CFD}"/>
              </a:ext>
            </a:extLst>
          </p:cNvPr>
          <p:cNvPicPr>
            <a:picLocks noChangeAspect="1"/>
          </p:cNvPicPr>
          <p:nvPr/>
        </p:nvPicPr>
        <p:blipFill>
          <a:blip r:embed="rId4"/>
          <a:stretch>
            <a:fillRect/>
          </a:stretch>
        </p:blipFill>
        <p:spPr>
          <a:xfrm>
            <a:off x="2836580" y="285750"/>
            <a:ext cx="3551466" cy="4572000"/>
          </a:xfrm>
          <a:prstGeom prst="rect">
            <a:avLst/>
          </a:prstGeom>
          <a:ln>
            <a:solidFill>
              <a:schemeClr val="tx1"/>
            </a:solidFill>
          </a:ln>
        </p:spPr>
      </p:pic>
    </p:spTree>
    <p:extLst>
      <p:ext uri="{BB962C8B-B14F-4D97-AF65-F5344CB8AC3E}">
        <p14:creationId xmlns:p14="http://schemas.microsoft.com/office/powerpoint/2010/main" val="1956789287"/>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37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3"/>
          <a:srcRect/>
          <a:stretch/>
        </p:blipFill>
        <p:spPr>
          <a:xfrm>
            <a:off x="7378017" y="41877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pic>
        <p:nvPicPr>
          <p:cNvPr id="8" name="Google Shape;675;p28">
            <a:extLst>
              <a:ext uri="{FF2B5EF4-FFF2-40B4-BE49-F238E27FC236}">
                <a16:creationId xmlns:a16="http://schemas.microsoft.com/office/drawing/2014/main" id="{12B5D044-FDBD-48AE-A832-9E0244EC8498}"/>
              </a:ext>
            </a:extLst>
          </p:cNvPr>
          <p:cNvPicPr preferRelativeResize="0">
            <a:picLocks noChangeAspect="1"/>
          </p:cNvPicPr>
          <p:nvPr/>
        </p:nvPicPr>
        <p:blipFill rotWithShape="1">
          <a:blip r:embed="rId4">
            <a:alphaModFix/>
          </a:blip>
          <a:srcRect/>
          <a:stretch/>
        </p:blipFill>
        <p:spPr>
          <a:xfrm>
            <a:off x="2758273" y="285750"/>
            <a:ext cx="3627454" cy="4572000"/>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3930"/>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800" dirty="0"/>
              <a:t>Convention on the Rights of the Child</a:t>
            </a:r>
            <a:br>
              <a:rPr lang="en-US" sz="2800" dirty="0"/>
            </a:br>
            <a:r>
              <a:rPr lang="en-US" dirty="0"/>
              <a:t>Article 13</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9" y="1506120"/>
            <a:ext cx="4356670" cy="3372740"/>
          </a:xfrm>
        </p:spPr>
        <p:txBody>
          <a:bodyPr anchor="ctr">
            <a:normAutofit/>
          </a:bodyPr>
          <a:lstStyle/>
          <a:p>
            <a:pPr marL="114300" indent="0">
              <a:buNone/>
            </a:pPr>
            <a:r>
              <a:rPr lang="en-US" sz="2000" b="0" dirty="0"/>
              <a:t>You have the right to find out things and share what you think with others, by talking, drawing, writing, or in any other way…</a:t>
            </a:r>
          </a:p>
          <a:p>
            <a:pPr marL="114300" indent="0">
              <a:buNone/>
            </a:pPr>
            <a:endParaRPr lang="en-US" sz="2000" b="0" dirty="0"/>
          </a:p>
          <a:p>
            <a:pPr marL="114300" indent="0">
              <a:buNone/>
            </a:pPr>
            <a:r>
              <a:rPr lang="en-US" sz="2000" b="0" dirty="0"/>
              <a:t>…unless it harms the rights of other people or hurts their reputation. </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38</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365438"/>
            <a:ext cx="1440965" cy="1298972"/>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extLst>
      <p:ext uri="{BB962C8B-B14F-4D97-AF65-F5344CB8AC3E}">
        <p14:creationId xmlns:p14="http://schemas.microsoft.com/office/powerpoint/2010/main" val="3392167418"/>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39</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0" name="Google Shape;180;g7373cc9f06_0_515" descr="A purple bird perched on a tree branch singing the logo used to introduce a song in the lessons"/>
          <p:cNvPicPr preferRelativeResize="0"/>
          <p:nvPr/>
        </p:nvPicPr>
        <p:blipFill rotWithShape="1">
          <a:blip r:embed="rId3">
            <a:alphaModFix/>
          </a:blip>
          <a:srcRect/>
          <a:stretch/>
        </p:blipFill>
        <p:spPr>
          <a:xfrm>
            <a:off x="7378017" y="1989764"/>
            <a:ext cx="945918" cy="1038203"/>
          </a:xfrm>
          <a:prstGeom prst="rect">
            <a:avLst/>
          </a:prstGeom>
          <a:noFill/>
          <a:ln>
            <a:noFill/>
          </a:ln>
        </p:spPr>
      </p:pic>
      <p:sp>
        <p:nvSpPr>
          <p:cNvPr id="2" name="Action Button: Sound 1">
            <a:hlinkClick r:id="rId4" highlightClick="1"/>
            <a:extLst>
              <a:ext uri="{FF2B5EF4-FFF2-40B4-BE49-F238E27FC236}">
                <a16:creationId xmlns:a16="http://schemas.microsoft.com/office/drawing/2014/main" id="{71FE134B-8F72-4FDA-97AF-EC4B34BEB907}"/>
              </a:ext>
            </a:extLst>
          </p:cNvPr>
          <p:cNvSpPr/>
          <p:nvPr/>
        </p:nvSpPr>
        <p:spPr>
          <a:xfrm>
            <a:off x="7517690"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5"/>
          <a:srcRect/>
          <a:stretch/>
        </p:blipFill>
        <p:spPr>
          <a:xfrm>
            <a:off x="7378017" y="41877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pic>
        <p:nvPicPr>
          <p:cNvPr id="8" name="Google Shape;578;p35">
            <a:extLst>
              <a:ext uri="{FF2B5EF4-FFF2-40B4-BE49-F238E27FC236}">
                <a16:creationId xmlns:a16="http://schemas.microsoft.com/office/drawing/2014/main" id="{9F2C9A62-7A11-4B2F-8FE4-E501ED5EBF3C}"/>
              </a:ext>
            </a:extLst>
          </p:cNvPr>
          <p:cNvPicPr preferRelativeResize="0">
            <a:picLocks noChangeAspect="1"/>
          </p:cNvPicPr>
          <p:nvPr/>
        </p:nvPicPr>
        <p:blipFill rotWithShape="1">
          <a:blip r:embed="rId6">
            <a:alphaModFix/>
          </a:blip>
          <a:srcRect/>
          <a:stretch/>
        </p:blipFill>
        <p:spPr>
          <a:xfrm>
            <a:off x="2790646" y="285750"/>
            <a:ext cx="3562708" cy="4572000"/>
          </a:xfrm>
          <a:prstGeom prst="rect">
            <a:avLst/>
          </a:prstGeom>
          <a:noFill/>
          <a:ln>
            <a:noFill/>
          </a:ln>
        </p:spPr>
      </p:pic>
    </p:spTree>
    <p:extLst>
      <p:ext uri="{BB962C8B-B14F-4D97-AF65-F5344CB8AC3E}">
        <p14:creationId xmlns:p14="http://schemas.microsoft.com/office/powerpoint/2010/main" val="408844039"/>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86"/>
        <p:cNvGrpSpPr/>
        <p:nvPr/>
      </p:nvGrpSpPr>
      <p:grpSpPr>
        <a:xfrm>
          <a:off x="0" y="0"/>
          <a:ext cx="0" cy="0"/>
          <a:chOff x="0" y="0"/>
          <a:chExt cx="0" cy="0"/>
        </a:xfrm>
      </p:grpSpPr>
      <p:pic>
        <p:nvPicPr>
          <p:cNvPr id="87" name="Google Shape;87;p2" descr="Four children jumping and raising their hands in joy"/>
          <p:cNvPicPr preferRelativeResize="0"/>
          <p:nvPr/>
        </p:nvPicPr>
        <p:blipFill rotWithShape="1">
          <a:blip r:embed="rId3">
            <a:alphaModFix/>
          </a:blip>
          <a:srcRect/>
          <a:stretch/>
        </p:blipFill>
        <p:spPr>
          <a:xfrm>
            <a:off x="453655" y="1070344"/>
            <a:ext cx="5387002" cy="2913322"/>
          </a:xfrm>
          <a:custGeom>
            <a:avLst/>
            <a:gdLst/>
            <a:ahLst/>
            <a:cxnLst/>
            <a:rect l="l" t="t" r="r" b="b"/>
            <a:pathLst>
              <a:path w="5387002" h="2913322" fill="none" extrusionOk="0">
                <a:moveTo>
                  <a:pt x="0" y="0"/>
                </a:moveTo>
                <a:cubicBezTo>
                  <a:pt x="165954" y="-2018"/>
                  <a:pt x="296387" y="521"/>
                  <a:pt x="490816" y="0"/>
                </a:cubicBezTo>
                <a:cubicBezTo>
                  <a:pt x="685245" y="-521"/>
                  <a:pt x="775479" y="17337"/>
                  <a:pt x="1035501" y="0"/>
                </a:cubicBezTo>
                <a:cubicBezTo>
                  <a:pt x="1295524" y="-17337"/>
                  <a:pt x="1284134" y="14220"/>
                  <a:pt x="1472447" y="0"/>
                </a:cubicBezTo>
                <a:cubicBezTo>
                  <a:pt x="1660760" y="-14220"/>
                  <a:pt x="1901130" y="30910"/>
                  <a:pt x="2178743" y="0"/>
                </a:cubicBezTo>
                <a:cubicBezTo>
                  <a:pt x="2456356" y="-30910"/>
                  <a:pt x="2451350" y="24776"/>
                  <a:pt x="2615689" y="0"/>
                </a:cubicBezTo>
                <a:cubicBezTo>
                  <a:pt x="2780028" y="-24776"/>
                  <a:pt x="2952105" y="37398"/>
                  <a:pt x="3052634" y="0"/>
                </a:cubicBezTo>
                <a:cubicBezTo>
                  <a:pt x="3153164" y="-37398"/>
                  <a:pt x="3450802" y="10860"/>
                  <a:pt x="3705060" y="0"/>
                </a:cubicBezTo>
                <a:cubicBezTo>
                  <a:pt x="3959318" y="-10860"/>
                  <a:pt x="4017130" y="56989"/>
                  <a:pt x="4249746" y="0"/>
                </a:cubicBezTo>
                <a:cubicBezTo>
                  <a:pt x="4482362" y="-56989"/>
                  <a:pt x="5077507" y="47300"/>
                  <a:pt x="5387002" y="0"/>
                </a:cubicBezTo>
                <a:cubicBezTo>
                  <a:pt x="5434438" y="149814"/>
                  <a:pt x="5372321" y="284275"/>
                  <a:pt x="5387002" y="524398"/>
                </a:cubicBezTo>
                <a:cubicBezTo>
                  <a:pt x="5401683" y="764521"/>
                  <a:pt x="5351431" y="899283"/>
                  <a:pt x="5387002" y="1165329"/>
                </a:cubicBezTo>
                <a:cubicBezTo>
                  <a:pt x="5422573" y="1431375"/>
                  <a:pt x="5361918" y="1580066"/>
                  <a:pt x="5387002" y="1777126"/>
                </a:cubicBezTo>
                <a:cubicBezTo>
                  <a:pt x="5412086" y="1974186"/>
                  <a:pt x="5346034" y="2112518"/>
                  <a:pt x="5387002" y="2301524"/>
                </a:cubicBezTo>
                <a:cubicBezTo>
                  <a:pt x="5427970" y="2490530"/>
                  <a:pt x="5381628" y="2666367"/>
                  <a:pt x="5387002" y="2913322"/>
                </a:cubicBezTo>
                <a:cubicBezTo>
                  <a:pt x="5066264" y="2993972"/>
                  <a:pt x="4886055" y="2905146"/>
                  <a:pt x="4680706" y="2913322"/>
                </a:cubicBezTo>
                <a:cubicBezTo>
                  <a:pt x="4475357" y="2921498"/>
                  <a:pt x="4416176" y="2896873"/>
                  <a:pt x="4243760" y="2913322"/>
                </a:cubicBezTo>
                <a:cubicBezTo>
                  <a:pt x="4071344" y="2929771"/>
                  <a:pt x="3816812" y="2842194"/>
                  <a:pt x="3537465" y="2913322"/>
                </a:cubicBezTo>
                <a:cubicBezTo>
                  <a:pt x="3258119" y="2984450"/>
                  <a:pt x="3164698" y="2837656"/>
                  <a:pt x="2885039" y="2913322"/>
                </a:cubicBezTo>
                <a:cubicBezTo>
                  <a:pt x="2605380" y="2988988"/>
                  <a:pt x="2469210" y="2884633"/>
                  <a:pt x="2286483" y="2913322"/>
                </a:cubicBezTo>
                <a:cubicBezTo>
                  <a:pt x="2103756" y="2942011"/>
                  <a:pt x="1969735" y="2887162"/>
                  <a:pt x="1741797" y="2913322"/>
                </a:cubicBezTo>
                <a:cubicBezTo>
                  <a:pt x="1513859" y="2939482"/>
                  <a:pt x="1264512" y="2883843"/>
                  <a:pt x="1143242" y="2913322"/>
                </a:cubicBezTo>
                <a:cubicBezTo>
                  <a:pt x="1021973" y="2942801"/>
                  <a:pt x="792980" y="2887591"/>
                  <a:pt x="652426" y="2913322"/>
                </a:cubicBezTo>
                <a:cubicBezTo>
                  <a:pt x="511872" y="2939053"/>
                  <a:pt x="295805" y="2840668"/>
                  <a:pt x="0" y="2913322"/>
                </a:cubicBezTo>
                <a:cubicBezTo>
                  <a:pt x="-61016" y="2614059"/>
                  <a:pt x="29564" y="2575651"/>
                  <a:pt x="0" y="2272391"/>
                </a:cubicBezTo>
                <a:cubicBezTo>
                  <a:pt x="-29564" y="1969131"/>
                  <a:pt x="28004" y="1833856"/>
                  <a:pt x="0" y="1631460"/>
                </a:cubicBezTo>
                <a:cubicBezTo>
                  <a:pt x="-28004" y="1429064"/>
                  <a:pt x="33322" y="1263348"/>
                  <a:pt x="0" y="1019663"/>
                </a:cubicBezTo>
                <a:cubicBezTo>
                  <a:pt x="-33322" y="775978"/>
                  <a:pt x="26557" y="329729"/>
                  <a:pt x="0" y="0"/>
                </a:cubicBezTo>
                <a:close/>
              </a:path>
              <a:path w="5387002" h="2913322" extrusionOk="0">
                <a:moveTo>
                  <a:pt x="0" y="0"/>
                </a:moveTo>
                <a:cubicBezTo>
                  <a:pt x="124897" y="-28902"/>
                  <a:pt x="319477" y="44194"/>
                  <a:pt x="598556" y="0"/>
                </a:cubicBezTo>
                <a:cubicBezTo>
                  <a:pt x="877635" y="-44194"/>
                  <a:pt x="1069442" y="43339"/>
                  <a:pt x="1197112" y="0"/>
                </a:cubicBezTo>
                <a:cubicBezTo>
                  <a:pt x="1324782" y="-43339"/>
                  <a:pt x="1462009" y="38128"/>
                  <a:pt x="1687927" y="0"/>
                </a:cubicBezTo>
                <a:cubicBezTo>
                  <a:pt x="1913846" y="-38128"/>
                  <a:pt x="2095475" y="32419"/>
                  <a:pt x="2394223" y="0"/>
                </a:cubicBezTo>
                <a:cubicBezTo>
                  <a:pt x="2692971" y="-32419"/>
                  <a:pt x="2837457" y="42436"/>
                  <a:pt x="3046649" y="0"/>
                </a:cubicBezTo>
                <a:cubicBezTo>
                  <a:pt x="3255841" y="-42436"/>
                  <a:pt x="3541972" y="43783"/>
                  <a:pt x="3752945" y="0"/>
                </a:cubicBezTo>
                <a:cubicBezTo>
                  <a:pt x="3963918" y="-43783"/>
                  <a:pt x="4101119" y="9454"/>
                  <a:pt x="4243760" y="0"/>
                </a:cubicBezTo>
                <a:cubicBezTo>
                  <a:pt x="4386402" y="-9454"/>
                  <a:pt x="4561230" y="13387"/>
                  <a:pt x="4680706" y="0"/>
                </a:cubicBezTo>
                <a:cubicBezTo>
                  <a:pt x="4800182" y="-13387"/>
                  <a:pt x="5244059" y="80642"/>
                  <a:pt x="5387002" y="0"/>
                </a:cubicBezTo>
                <a:cubicBezTo>
                  <a:pt x="5405962" y="149279"/>
                  <a:pt x="5329345" y="449870"/>
                  <a:pt x="5387002" y="611798"/>
                </a:cubicBezTo>
                <a:cubicBezTo>
                  <a:pt x="5444659" y="773726"/>
                  <a:pt x="5345062" y="964638"/>
                  <a:pt x="5387002" y="1252728"/>
                </a:cubicBezTo>
                <a:cubicBezTo>
                  <a:pt x="5428942" y="1540818"/>
                  <a:pt x="5361675" y="1704057"/>
                  <a:pt x="5387002" y="1893659"/>
                </a:cubicBezTo>
                <a:cubicBezTo>
                  <a:pt x="5412329" y="2083261"/>
                  <a:pt x="5354587" y="2470106"/>
                  <a:pt x="5387002" y="2913322"/>
                </a:cubicBezTo>
                <a:cubicBezTo>
                  <a:pt x="5042568" y="2948815"/>
                  <a:pt x="4947130" y="2831481"/>
                  <a:pt x="4680706" y="2913322"/>
                </a:cubicBezTo>
                <a:cubicBezTo>
                  <a:pt x="4414282" y="2995163"/>
                  <a:pt x="4416648" y="2887390"/>
                  <a:pt x="4189890" y="2913322"/>
                </a:cubicBezTo>
                <a:cubicBezTo>
                  <a:pt x="3963132" y="2939254"/>
                  <a:pt x="3918342" y="2871668"/>
                  <a:pt x="3752945" y="2913322"/>
                </a:cubicBezTo>
                <a:cubicBezTo>
                  <a:pt x="3587548" y="2954976"/>
                  <a:pt x="3424165" y="2904945"/>
                  <a:pt x="3262129" y="2913322"/>
                </a:cubicBezTo>
                <a:cubicBezTo>
                  <a:pt x="3100093" y="2921699"/>
                  <a:pt x="2895715" y="2846512"/>
                  <a:pt x="2609703" y="2913322"/>
                </a:cubicBezTo>
                <a:cubicBezTo>
                  <a:pt x="2323691" y="2980132"/>
                  <a:pt x="2350335" y="2897220"/>
                  <a:pt x="2118887" y="2913322"/>
                </a:cubicBezTo>
                <a:cubicBezTo>
                  <a:pt x="1887439" y="2929424"/>
                  <a:pt x="1816952" y="2864144"/>
                  <a:pt x="1520332" y="2913322"/>
                </a:cubicBezTo>
                <a:cubicBezTo>
                  <a:pt x="1223712" y="2962500"/>
                  <a:pt x="1096442" y="2888249"/>
                  <a:pt x="975646" y="2913322"/>
                </a:cubicBezTo>
                <a:cubicBezTo>
                  <a:pt x="854850" y="2938395"/>
                  <a:pt x="738138" y="2912257"/>
                  <a:pt x="538700" y="2913322"/>
                </a:cubicBezTo>
                <a:cubicBezTo>
                  <a:pt x="339262" y="2914387"/>
                  <a:pt x="127684" y="2892519"/>
                  <a:pt x="0" y="2913322"/>
                </a:cubicBezTo>
                <a:cubicBezTo>
                  <a:pt x="-39699" y="2726783"/>
                  <a:pt x="10097" y="2564190"/>
                  <a:pt x="0" y="2418057"/>
                </a:cubicBezTo>
                <a:cubicBezTo>
                  <a:pt x="-10097" y="2271925"/>
                  <a:pt x="71329" y="2026662"/>
                  <a:pt x="0" y="1777126"/>
                </a:cubicBezTo>
                <a:cubicBezTo>
                  <a:pt x="-71329" y="1527590"/>
                  <a:pt x="53405" y="1427504"/>
                  <a:pt x="0" y="1252728"/>
                </a:cubicBezTo>
                <a:cubicBezTo>
                  <a:pt x="-53405" y="1077952"/>
                  <a:pt x="72253" y="856860"/>
                  <a:pt x="0" y="611798"/>
                </a:cubicBezTo>
                <a:cubicBezTo>
                  <a:pt x="-72253" y="366736"/>
                  <a:pt x="28832" y="182064"/>
                  <a:pt x="0" y="0"/>
                </a:cubicBezTo>
                <a:close/>
              </a:path>
            </a:pathLst>
          </a:custGeom>
          <a:noFill/>
          <a:ln w="28575" cap="flat" cmpd="sng">
            <a:solidFill>
              <a:srgbClr val="FF7A2E"/>
            </a:solidFill>
            <a:prstDash val="solid"/>
            <a:round/>
            <a:headEnd type="none" w="sm" len="sm"/>
            <a:tailEnd type="none" w="sm" len="sm"/>
          </a:ln>
        </p:spPr>
      </p:pic>
      <p:sp>
        <p:nvSpPr>
          <p:cNvPr id="88" name="Google Shape;88;p2"/>
          <p:cNvSpPr txBox="1">
            <a:spLocks noGrp="1"/>
          </p:cNvSpPr>
          <p:nvPr>
            <p:ph type="ctrTitle"/>
          </p:nvPr>
        </p:nvSpPr>
        <p:spPr>
          <a:xfrm>
            <a:off x="5956852" y="1070345"/>
            <a:ext cx="3059557" cy="291332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5400">
                <a:solidFill>
                  <a:srgbClr val="FF7A2E"/>
                </a:solidFill>
              </a:rPr>
              <a:t>Words Make a </a:t>
            </a:r>
            <a:r>
              <a:rPr lang="en-US" sz="4400">
                <a:solidFill>
                  <a:srgbClr val="FF7A2E"/>
                </a:solidFill>
              </a:rPr>
              <a:t>Difference</a:t>
            </a:r>
            <a:br>
              <a:rPr lang="en-US" sz="4400">
                <a:solidFill>
                  <a:srgbClr val="FF7A2E"/>
                </a:solidFill>
              </a:rPr>
            </a:br>
            <a:r>
              <a:rPr lang="en-US" sz="1200"/>
              <a:t>1</a:t>
            </a:r>
            <a:br>
              <a:rPr lang="en-US" sz="2800">
                <a:solidFill>
                  <a:srgbClr val="FF7A2E"/>
                </a:solidFill>
              </a:rPr>
            </a:br>
            <a:r>
              <a:rPr lang="en-US" sz="2800">
                <a:solidFill>
                  <a:srgbClr val="FF7A2E"/>
                </a:solidFill>
              </a:rPr>
              <a:t>Lesson 7A</a:t>
            </a:r>
            <a:endParaRPr sz="4400">
              <a:solidFill>
                <a:srgbClr val="FF7A2E"/>
              </a:solidFill>
            </a:endParaRPr>
          </a:p>
        </p:txBody>
      </p:sp>
      <p:pic>
        <p:nvPicPr>
          <p:cNvPr id="89" name="Google Shape;89;p2" descr="Logo for the Geneva Office for Human Rights Education (3 brown dots over a v with the letters GO-HRE on a white circle)"/>
          <p:cNvPicPr preferRelativeResize="0"/>
          <p:nvPr/>
        </p:nvPicPr>
        <p:blipFill>
          <a:blip r:embed="rId4"/>
          <a:srcRect/>
          <a:stretch/>
        </p:blipFill>
        <p:spPr>
          <a:xfrm>
            <a:off x="8160206" y="62308"/>
            <a:ext cx="914400" cy="914400"/>
          </a:xfrm>
          <a:prstGeom prst="rect">
            <a:avLst/>
          </a:prstGeom>
          <a:noFill/>
          <a:ln>
            <a:noFill/>
          </a:ln>
        </p:spPr>
      </p:pic>
      <p:sp>
        <p:nvSpPr>
          <p:cNvPr id="5" name="Google Shape;87;g7372b59db7_0_507">
            <a:extLst>
              <a:ext uri="{FF2B5EF4-FFF2-40B4-BE49-F238E27FC236}">
                <a16:creationId xmlns:a16="http://schemas.microsoft.com/office/drawing/2014/main" id="{941F6A6B-60DA-42C5-A91B-C4A5521C74E4}"/>
              </a:ext>
            </a:extLst>
          </p:cNvPr>
          <p:cNvSpPr txBox="1">
            <a:spLocks/>
          </p:cNvSpPr>
          <p:nvPr/>
        </p:nvSpPr>
        <p:spPr>
          <a:xfrm>
            <a:off x="61525" y="4210493"/>
            <a:ext cx="8994900" cy="8169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2400" b="1" i="0" u="none" strike="noStrike" kern="0" cap="none" spc="0" normalizeH="0" baseline="0" noProof="0" dirty="0">
                <a:ln>
                  <a:noFill/>
                </a:ln>
                <a:solidFill>
                  <a:srgbClr val="FFCC00"/>
                </a:solidFill>
                <a:effectLst/>
                <a:uLnTx/>
                <a:uFillTx/>
                <a:latin typeface="Arial"/>
                <a:cs typeface="Arial"/>
                <a:sym typeface="Arial"/>
              </a:rPr>
              <a:t>Freedom of Expression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1">
            <a:extLst>
              <a:ext uri="{FF2B5EF4-FFF2-40B4-BE49-F238E27FC236}">
                <a16:creationId xmlns:a16="http://schemas.microsoft.com/office/drawing/2014/main" id="{D609A1B2-5521-4F0F-ADF5-785977FC7D1E}"/>
              </a:ext>
            </a:extLst>
          </p:cNvPr>
          <p:cNvSpPr>
            <a:spLocks noGrp="1"/>
          </p:cNvSpPr>
          <p:nvPr>
            <p:ph type="title"/>
          </p:nvPr>
        </p:nvSpPr>
        <p:spPr/>
        <p:txBody>
          <a:bodyPr/>
          <a:lstStyle/>
          <a:p>
            <a:r>
              <a:rPr lang="en-US" dirty="0"/>
              <a:t>We Are Different</a:t>
            </a:r>
          </a:p>
        </p:txBody>
      </p:sp>
      <p:sp>
        <p:nvSpPr>
          <p:cNvPr id="3" name="Text Placeholder 2">
            <a:extLst>
              <a:ext uri="{FF2B5EF4-FFF2-40B4-BE49-F238E27FC236}">
                <a16:creationId xmlns:a16="http://schemas.microsoft.com/office/drawing/2014/main" id="{5952ED2B-1E33-429C-9C7B-071BF953BDD1}"/>
              </a:ext>
            </a:extLst>
          </p:cNvPr>
          <p:cNvSpPr>
            <a:spLocks noGrp="1"/>
          </p:cNvSpPr>
          <p:nvPr>
            <p:ph type="body" idx="1"/>
          </p:nvPr>
        </p:nvSpPr>
        <p:spPr>
          <a:xfrm>
            <a:off x="996741" y="1699442"/>
            <a:ext cx="7405800" cy="2805300"/>
          </a:xfrm>
        </p:spPr>
        <p:txBody>
          <a:bodyPr/>
          <a:lstStyle/>
          <a:p>
            <a:pPr marL="0" lvl="0" indent="0">
              <a:lnSpc>
                <a:spcPct val="115000"/>
              </a:lnSpc>
              <a:buClr>
                <a:srgbClr val="000000"/>
              </a:buClr>
              <a:buNone/>
            </a:pPr>
            <a:r>
              <a:rPr lang="en-US" sz="1600" b="0" dirty="0"/>
              <a:t>1. I know you, and you know me. We are as different as the sun and the sea.</a:t>
            </a:r>
          </a:p>
          <a:p>
            <a:pPr marL="0" lvl="0" indent="0">
              <a:lnSpc>
                <a:spcPct val="115000"/>
              </a:lnSpc>
              <a:buClr>
                <a:srgbClr val="000000"/>
              </a:buClr>
              <a:buNone/>
            </a:pPr>
            <a:r>
              <a:rPr lang="en-US" sz="1600" b="0" dirty="0"/>
              <a:t>I know you, and you know me, And that’s the way it’s supposed to be.</a:t>
            </a:r>
          </a:p>
          <a:p>
            <a:pPr marL="0" lvl="0" indent="0">
              <a:lnSpc>
                <a:spcPct val="115000"/>
              </a:lnSpc>
              <a:buClr>
                <a:srgbClr val="000000"/>
              </a:buClr>
              <a:buNone/>
            </a:pPr>
            <a:endParaRPr lang="en-US" sz="1600" b="0" dirty="0"/>
          </a:p>
          <a:p>
            <a:pPr marL="0" lvl="0" indent="0">
              <a:lnSpc>
                <a:spcPct val="115000"/>
              </a:lnSpc>
              <a:buClr>
                <a:srgbClr val="000000"/>
              </a:buClr>
              <a:buNone/>
            </a:pPr>
            <a:r>
              <a:rPr lang="en-US" sz="1600" b="0" dirty="0"/>
              <a:t>2. I help you, and you help me. We learn from problems, and we’re starting to see.</a:t>
            </a:r>
          </a:p>
          <a:p>
            <a:pPr marL="0" lvl="0" indent="0">
              <a:lnSpc>
                <a:spcPct val="115000"/>
              </a:lnSpc>
              <a:buClr>
                <a:srgbClr val="000000"/>
              </a:buClr>
              <a:buNone/>
            </a:pPr>
            <a:r>
              <a:rPr lang="en-US" sz="1600" b="0" dirty="0"/>
              <a:t>I help you, and you help me, And that’s the way it’s supposed to be.</a:t>
            </a:r>
          </a:p>
          <a:p>
            <a:pPr marL="0" lvl="0" indent="0">
              <a:lnSpc>
                <a:spcPct val="115000"/>
              </a:lnSpc>
              <a:buClr>
                <a:srgbClr val="000000"/>
              </a:buClr>
              <a:buNone/>
            </a:pPr>
            <a:endParaRPr lang="en-US" sz="1600" b="0" dirty="0"/>
          </a:p>
          <a:p>
            <a:pPr marL="0" lvl="0" indent="0">
              <a:lnSpc>
                <a:spcPct val="115000"/>
              </a:lnSpc>
              <a:buClr>
                <a:srgbClr val="000000"/>
              </a:buClr>
              <a:buNone/>
            </a:pPr>
            <a:r>
              <a:rPr lang="en-US" sz="1600" b="0" dirty="0"/>
              <a:t>3. I love you, and you love me. We reach together for the best we can be.</a:t>
            </a:r>
          </a:p>
          <a:p>
            <a:pPr marL="0" lvl="0" indent="0">
              <a:lnSpc>
                <a:spcPct val="115000"/>
              </a:lnSpc>
              <a:buClr>
                <a:srgbClr val="000000"/>
              </a:buClr>
              <a:buNone/>
            </a:pPr>
            <a:r>
              <a:rPr lang="en-US" sz="1600" b="0" dirty="0"/>
              <a:t>I love you, and you love me, And that’s the way it’s supposed to be.</a:t>
            </a:r>
          </a:p>
          <a:p>
            <a:endParaRPr lang="en-US" sz="2000" dirty="0"/>
          </a:p>
        </p:txBody>
      </p:sp>
      <p:sp>
        <p:nvSpPr>
          <p:cNvPr id="177" name="Google Shape;177;g7373cc9f06_0_51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3"/>
          <a:srcRect/>
          <a:stretch/>
        </p:blipFill>
        <p:spPr>
          <a:xfrm>
            <a:off x="7925605" y="33371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sp>
        <p:nvSpPr>
          <p:cNvPr id="8" name="Action Button: Sound 7">
            <a:hlinkClick r:id="rId4" highlightClick="1"/>
            <a:extLst>
              <a:ext uri="{FF2B5EF4-FFF2-40B4-BE49-F238E27FC236}">
                <a16:creationId xmlns:a16="http://schemas.microsoft.com/office/drawing/2014/main" id="{F311CBFC-3CA7-4AAA-8E3A-75E643E95041}"/>
              </a:ext>
            </a:extLst>
          </p:cNvPr>
          <p:cNvSpPr/>
          <p:nvPr/>
        </p:nvSpPr>
        <p:spPr>
          <a:xfrm>
            <a:off x="8131162" y="3850438"/>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9" name="Google Shape;180;g7373cc9f06_0_515" descr="A purple bird perched on a tree branch singing the logo used to introduce a song in the lessons">
            <a:extLst>
              <a:ext uri="{FF2B5EF4-FFF2-40B4-BE49-F238E27FC236}">
                <a16:creationId xmlns:a16="http://schemas.microsoft.com/office/drawing/2014/main" id="{5FEDC437-B591-4DCC-B5E8-32CA4E512DBB}"/>
              </a:ext>
            </a:extLst>
          </p:cNvPr>
          <p:cNvPicPr preferRelativeResize="0"/>
          <p:nvPr/>
        </p:nvPicPr>
        <p:blipFill rotWithShape="1">
          <a:blip r:embed="rId5">
            <a:alphaModFix/>
          </a:blip>
          <a:srcRect/>
          <a:stretch/>
        </p:blipFill>
        <p:spPr>
          <a:xfrm>
            <a:off x="7991489" y="1989764"/>
            <a:ext cx="945918" cy="1038203"/>
          </a:xfrm>
          <a:prstGeom prst="rect">
            <a:avLst/>
          </a:prstGeom>
          <a:noFill/>
          <a:ln>
            <a:noFill/>
          </a:ln>
        </p:spPr>
      </p:pic>
    </p:spTree>
    <p:extLst>
      <p:ext uri="{BB962C8B-B14F-4D97-AF65-F5344CB8AC3E}">
        <p14:creationId xmlns:p14="http://schemas.microsoft.com/office/powerpoint/2010/main" val="820744879"/>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1">
            <a:extLst>
              <a:ext uri="{FF2B5EF4-FFF2-40B4-BE49-F238E27FC236}">
                <a16:creationId xmlns:a16="http://schemas.microsoft.com/office/drawing/2014/main" id="{D609A1B2-5521-4F0F-ADF5-785977FC7D1E}"/>
              </a:ext>
            </a:extLst>
          </p:cNvPr>
          <p:cNvSpPr>
            <a:spLocks noGrp="1"/>
          </p:cNvSpPr>
          <p:nvPr>
            <p:ph type="title"/>
          </p:nvPr>
        </p:nvSpPr>
        <p:spPr/>
        <p:txBody>
          <a:bodyPr/>
          <a:lstStyle/>
          <a:p>
            <a:r>
              <a:rPr lang="en-US" dirty="0"/>
              <a:t>Like or Don’t Like Pictures</a:t>
            </a:r>
          </a:p>
        </p:txBody>
      </p:sp>
      <p:sp>
        <p:nvSpPr>
          <p:cNvPr id="177" name="Google Shape;177;g7373cc9f06_0_51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3"/>
          <a:srcRect/>
          <a:stretch/>
        </p:blipFill>
        <p:spPr>
          <a:xfrm>
            <a:off x="7925605" y="33371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pic>
        <p:nvPicPr>
          <p:cNvPr id="11" name="Google Shape;701;p31">
            <a:extLst>
              <a:ext uri="{FF2B5EF4-FFF2-40B4-BE49-F238E27FC236}">
                <a16:creationId xmlns:a16="http://schemas.microsoft.com/office/drawing/2014/main" id="{AC1652C6-E519-459B-9142-06B9AE5B4C36}"/>
              </a:ext>
            </a:extLst>
          </p:cNvPr>
          <p:cNvPicPr preferRelativeResize="0">
            <a:picLocks noChangeAspect="1"/>
          </p:cNvPicPr>
          <p:nvPr/>
        </p:nvPicPr>
        <p:blipFill rotWithShape="1">
          <a:blip r:embed="rId4">
            <a:alphaModFix/>
          </a:blip>
          <a:srcRect/>
          <a:stretch/>
        </p:blipFill>
        <p:spPr>
          <a:xfrm>
            <a:off x="6646703" y="1736532"/>
            <a:ext cx="2152962" cy="2743200"/>
          </a:xfrm>
          <a:prstGeom prst="rect">
            <a:avLst/>
          </a:prstGeom>
          <a:noFill/>
          <a:ln>
            <a:noFill/>
          </a:ln>
        </p:spPr>
      </p:pic>
      <p:pic>
        <p:nvPicPr>
          <p:cNvPr id="12" name="Google Shape;702;p31">
            <a:extLst>
              <a:ext uri="{FF2B5EF4-FFF2-40B4-BE49-F238E27FC236}">
                <a16:creationId xmlns:a16="http://schemas.microsoft.com/office/drawing/2014/main" id="{A67B072D-0E64-4436-A632-1C128613A2B9}"/>
              </a:ext>
            </a:extLst>
          </p:cNvPr>
          <p:cNvPicPr preferRelativeResize="0">
            <a:picLocks noChangeAspect="1"/>
          </p:cNvPicPr>
          <p:nvPr/>
        </p:nvPicPr>
        <p:blipFill rotWithShape="1">
          <a:blip r:embed="rId5">
            <a:alphaModFix/>
          </a:blip>
          <a:srcRect/>
          <a:stretch/>
        </p:blipFill>
        <p:spPr>
          <a:xfrm>
            <a:off x="3963127" y="1736532"/>
            <a:ext cx="2272473" cy="2743200"/>
          </a:xfrm>
          <a:prstGeom prst="rect">
            <a:avLst/>
          </a:prstGeom>
          <a:noFill/>
          <a:ln>
            <a:noFill/>
          </a:ln>
        </p:spPr>
      </p:pic>
      <p:pic>
        <p:nvPicPr>
          <p:cNvPr id="13" name="Google Shape;703;p31">
            <a:extLst>
              <a:ext uri="{FF2B5EF4-FFF2-40B4-BE49-F238E27FC236}">
                <a16:creationId xmlns:a16="http://schemas.microsoft.com/office/drawing/2014/main" id="{E5BDA96E-0495-4EDC-8CFC-9C1B97C2E7D1}"/>
              </a:ext>
            </a:extLst>
          </p:cNvPr>
          <p:cNvPicPr preferRelativeResize="0">
            <a:picLocks noChangeAspect="1"/>
          </p:cNvPicPr>
          <p:nvPr/>
        </p:nvPicPr>
        <p:blipFill rotWithShape="1">
          <a:blip r:embed="rId6">
            <a:alphaModFix/>
          </a:blip>
          <a:srcRect/>
          <a:stretch/>
        </p:blipFill>
        <p:spPr>
          <a:xfrm>
            <a:off x="1266986" y="1736532"/>
            <a:ext cx="2285038" cy="2743200"/>
          </a:xfrm>
          <a:prstGeom prst="rect">
            <a:avLst/>
          </a:prstGeom>
          <a:noFill/>
          <a:ln>
            <a:noFill/>
          </a:ln>
        </p:spPr>
      </p:pic>
    </p:spTree>
    <p:extLst>
      <p:ext uri="{BB962C8B-B14F-4D97-AF65-F5344CB8AC3E}">
        <p14:creationId xmlns:p14="http://schemas.microsoft.com/office/powerpoint/2010/main" val="281696492"/>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95"/>
        <p:cNvGrpSpPr/>
        <p:nvPr/>
      </p:nvGrpSpPr>
      <p:grpSpPr>
        <a:xfrm>
          <a:off x="0" y="0"/>
          <a:ext cx="0" cy="0"/>
          <a:chOff x="0" y="0"/>
          <a:chExt cx="0" cy="0"/>
        </a:xfrm>
      </p:grpSpPr>
      <p:sp>
        <p:nvSpPr>
          <p:cNvPr id="96" name="Google Shape;96;g7371741aa8_0_0"/>
          <p:cNvSpPr txBox="1">
            <a:spLocks noGrp="1"/>
          </p:cNvSpPr>
          <p:nvPr>
            <p:ph type="ctrTitle"/>
          </p:nvPr>
        </p:nvSpPr>
        <p:spPr>
          <a:xfrm>
            <a:off x="5956852" y="1070345"/>
            <a:ext cx="3059700" cy="2913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4400" dirty="0">
                <a:solidFill>
                  <a:srgbClr val="FF7A2E"/>
                </a:solidFill>
              </a:rPr>
              <a:t>Words Make a Difference</a:t>
            </a:r>
            <a:br>
              <a:rPr lang="en-US" sz="4400" dirty="0">
                <a:solidFill>
                  <a:srgbClr val="FF7A2E"/>
                </a:solidFill>
              </a:rPr>
            </a:br>
            <a:br>
              <a:rPr lang="en-US" sz="2800" dirty="0">
                <a:solidFill>
                  <a:srgbClr val="FF7A2E"/>
                </a:solidFill>
              </a:rPr>
            </a:br>
            <a:r>
              <a:rPr lang="en-US" sz="2800" dirty="0">
                <a:solidFill>
                  <a:srgbClr val="FF7A2E"/>
                </a:solidFill>
              </a:rPr>
              <a:t>Lesson 7A</a:t>
            </a:r>
            <a:endParaRPr sz="4400" dirty="0">
              <a:solidFill>
                <a:srgbClr val="FF7A2E"/>
              </a:solidFill>
            </a:endParaRPr>
          </a:p>
        </p:txBody>
      </p:sp>
      <p:pic>
        <p:nvPicPr>
          <p:cNvPr id="97" name="Google Shape;97;g7371741aa8_0_0" descr="Logo for the Geneva Office for Human Rights Education (3 brown dots over a v with the letters GO-HRE on a white circle)"/>
          <p:cNvPicPr preferRelativeResize="0"/>
          <p:nvPr/>
        </p:nvPicPr>
        <p:blipFill rotWithShape="1">
          <a:blip r:embed="rId3">
            <a:alphaModFix/>
          </a:blip>
          <a:srcRect/>
          <a:stretch/>
        </p:blipFill>
        <p:spPr>
          <a:xfrm>
            <a:off x="8142067" y="69273"/>
            <a:ext cx="914400" cy="914400"/>
          </a:xfrm>
          <a:prstGeom prst="rect">
            <a:avLst/>
          </a:prstGeom>
          <a:noFill/>
          <a:ln>
            <a:noFill/>
          </a:ln>
        </p:spPr>
      </p:pic>
      <p:sp>
        <p:nvSpPr>
          <p:cNvPr id="98" name="Google Shape;98;g7371741aa8_0_0"/>
          <p:cNvSpPr txBox="1">
            <a:spLocks noGrp="1"/>
          </p:cNvSpPr>
          <p:nvPr>
            <p:ph type="ctrTitle"/>
          </p:nvPr>
        </p:nvSpPr>
        <p:spPr>
          <a:xfrm>
            <a:off x="61525" y="4412125"/>
            <a:ext cx="8994900" cy="61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400">
                <a:solidFill>
                  <a:srgbClr val="FFCC00"/>
                </a:solidFill>
              </a:rPr>
              <a:t>Geneva Office of Human Rights Education</a:t>
            </a:r>
            <a:endParaRPr sz="2400">
              <a:solidFill>
                <a:srgbClr val="FFCC00"/>
              </a:solidFill>
            </a:endParaRPr>
          </a:p>
        </p:txBody>
      </p:sp>
      <p:sp>
        <p:nvSpPr>
          <p:cNvPr id="99" name="Google Shape;99;g7371741aa8_0_0"/>
          <p:cNvSpPr txBox="1">
            <a:spLocks noGrp="1"/>
          </p:cNvSpPr>
          <p:nvPr>
            <p:ph type="ctrTitle"/>
          </p:nvPr>
        </p:nvSpPr>
        <p:spPr>
          <a:xfrm>
            <a:off x="342900" y="218825"/>
            <a:ext cx="1336500" cy="61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400">
                <a:solidFill>
                  <a:srgbClr val="FFCC00"/>
                </a:solidFill>
              </a:rPr>
              <a:t>Colega</a:t>
            </a:r>
            <a:endParaRPr sz="2400">
              <a:solidFill>
                <a:srgbClr val="FFCC00"/>
              </a:solidFill>
            </a:endParaRPr>
          </a:p>
        </p:txBody>
      </p:sp>
      <p:pic>
        <p:nvPicPr>
          <p:cNvPr id="100" name="Google Shape;100;g7371741aa8_0_0"/>
          <p:cNvPicPr preferRelativeResize="0">
            <a:picLocks noChangeAspect="1"/>
          </p:cNvPicPr>
          <p:nvPr/>
        </p:nvPicPr>
        <p:blipFill rotWithShape="1">
          <a:blip r:embed="rId4">
            <a:alphaModFix/>
          </a:blip>
          <a:srcRect l="4310" t="2703" r="4056" b="3342"/>
          <a:stretch/>
        </p:blipFill>
        <p:spPr>
          <a:xfrm flipH="1">
            <a:off x="396054" y="1236287"/>
            <a:ext cx="4873752" cy="2581417"/>
          </a:xfrm>
          <a:custGeom>
            <a:avLst/>
            <a:gdLst>
              <a:gd name="connsiteX0" fmla="*/ 0 w 4873752"/>
              <a:gd name="connsiteY0" fmla="*/ 0 h 2581417"/>
              <a:gd name="connsiteX1" fmla="*/ 639003 w 4873752"/>
              <a:gd name="connsiteY1" fmla="*/ 0 h 2581417"/>
              <a:gd name="connsiteX2" fmla="*/ 1229269 w 4873752"/>
              <a:gd name="connsiteY2" fmla="*/ 0 h 2581417"/>
              <a:gd name="connsiteX3" fmla="*/ 1868272 w 4873752"/>
              <a:gd name="connsiteY3" fmla="*/ 0 h 2581417"/>
              <a:gd name="connsiteX4" fmla="*/ 2458537 w 4873752"/>
              <a:gd name="connsiteY4" fmla="*/ 0 h 2581417"/>
              <a:gd name="connsiteX5" fmla="*/ 3000065 w 4873752"/>
              <a:gd name="connsiteY5" fmla="*/ 0 h 2581417"/>
              <a:gd name="connsiteX6" fmla="*/ 3492856 w 4873752"/>
              <a:gd name="connsiteY6" fmla="*/ 0 h 2581417"/>
              <a:gd name="connsiteX7" fmla="*/ 3888171 w 4873752"/>
              <a:gd name="connsiteY7" fmla="*/ 0 h 2581417"/>
              <a:gd name="connsiteX8" fmla="*/ 4332224 w 4873752"/>
              <a:gd name="connsiteY8" fmla="*/ 0 h 2581417"/>
              <a:gd name="connsiteX9" fmla="*/ 4873752 w 4873752"/>
              <a:gd name="connsiteY9" fmla="*/ 0 h 2581417"/>
              <a:gd name="connsiteX10" fmla="*/ 4873752 w 4873752"/>
              <a:gd name="connsiteY10" fmla="*/ 516283 h 2581417"/>
              <a:gd name="connsiteX11" fmla="*/ 4873752 w 4873752"/>
              <a:gd name="connsiteY11" fmla="*/ 955124 h 2581417"/>
              <a:gd name="connsiteX12" fmla="*/ 4873752 w 4873752"/>
              <a:gd name="connsiteY12" fmla="*/ 1471408 h 2581417"/>
              <a:gd name="connsiteX13" fmla="*/ 4873752 w 4873752"/>
              <a:gd name="connsiteY13" fmla="*/ 1910249 h 2581417"/>
              <a:gd name="connsiteX14" fmla="*/ 4873752 w 4873752"/>
              <a:gd name="connsiteY14" fmla="*/ 2581417 h 2581417"/>
              <a:gd name="connsiteX15" fmla="*/ 4478437 w 4873752"/>
              <a:gd name="connsiteY15" fmla="*/ 2581417 h 2581417"/>
              <a:gd name="connsiteX16" fmla="*/ 4034384 w 4873752"/>
              <a:gd name="connsiteY16" fmla="*/ 2581417 h 2581417"/>
              <a:gd name="connsiteX17" fmla="*/ 3541593 w 4873752"/>
              <a:gd name="connsiteY17" fmla="*/ 2581417 h 2581417"/>
              <a:gd name="connsiteX18" fmla="*/ 2951328 w 4873752"/>
              <a:gd name="connsiteY18" fmla="*/ 2581417 h 2581417"/>
              <a:gd name="connsiteX19" fmla="*/ 2458537 w 4873752"/>
              <a:gd name="connsiteY19" fmla="*/ 2581417 h 2581417"/>
              <a:gd name="connsiteX20" fmla="*/ 1917009 w 4873752"/>
              <a:gd name="connsiteY20" fmla="*/ 2581417 h 2581417"/>
              <a:gd name="connsiteX21" fmla="*/ 1424219 w 4873752"/>
              <a:gd name="connsiteY21" fmla="*/ 2581417 h 2581417"/>
              <a:gd name="connsiteX22" fmla="*/ 785216 w 4873752"/>
              <a:gd name="connsiteY22" fmla="*/ 2581417 h 2581417"/>
              <a:gd name="connsiteX23" fmla="*/ 0 w 4873752"/>
              <a:gd name="connsiteY23" fmla="*/ 2581417 h 2581417"/>
              <a:gd name="connsiteX24" fmla="*/ 0 w 4873752"/>
              <a:gd name="connsiteY24" fmla="*/ 2142576 h 2581417"/>
              <a:gd name="connsiteX25" fmla="*/ 0 w 4873752"/>
              <a:gd name="connsiteY25" fmla="*/ 1600479 h 2581417"/>
              <a:gd name="connsiteX26" fmla="*/ 0 w 4873752"/>
              <a:gd name="connsiteY26" fmla="*/ 1058381 h 2581417"/>
              <a:gd name="connsiteX27" fmla="*/ 0 w 4873752"/>
              <a:gd name="connsiteY27" fmla="*/ 542098 h 2581417"/>
              <a:gd name="connsiteX28" fmla="*/ 0 w 4873752"/>
              <a:gd name="connsiteY28" fmla="*/ 0 h 258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73752" h="2581417" extrusionOk="0">
                <a:moveTo>
                  <a:pt x="0" y="0"/>
                </a:moveTo>
                <a:cubicBezTo>
                  <a:pt x="180584" y="-58487"/>
                  <a:pt x="375799" y="28896"/>
                  <a:pt x="639003" y="0"/>
                </a:cubicBezTo>
                <a:cubicBezTo>
                  <a:pt x="902207" y="-28896"/>
                  <a:pt x="1033026" y="64083"/>
                  <a:pt x="1229269" y="0"/>
                </a:cubicBezTo>
                <a:cubicBezTo>
                  <a:pt x="1425512" y="-64083"/>
                  <a:pt x="1644648" y="50386"/>
                  <a:pt x="1868272" y="0"/>
                </a:cubicBezTo>
                <a:cubicBezTo>
                  <a:pt x="2091896" y="-50386"/>
                  <a:pt x="2327694" y="41345"/>
                  <a:pt x="2458537" y="0"/>
                </a:cubicBezTo>
                <a:cubicBezTo>
                  <a:pt x="2589381" y="-41345"/>
                  <a:pt x="2820328" y="35009"/>
                  <a:pt x="3000065" y="0"/>
                </a:cubicBezTo>
                <a:cubicBezTo>
                  <a:pt x="3179802" y="-35009"/>
                  <a:pt x="3274618" y="11006"/>
                  <a:pt x="3492856" y="0"/>
                </a:cubicBezTo>
                <a:cubicBezTo>
                  <a:pt x="3711094" y="-11006"/>
                  <a:pt x="3740407" y="13314"/>
                  <a:pt x="3888171" y="0"/>
                </a:cubicBezTo>
                <a:cubicBezTo>
                  <a:pt x="4035936" y="-13314"/>
                  <a:pt x="4196446" y="37414"/>
                  <a:pt x="4332224" y="0"/>
                </a:cubicBezTo>
                <a:cubicBezTo>
                  <a:pt x="4468002" y="-37414"/>
                  <a:pt x="4648860" y="51034"/>
                  <a:pt x="4873752" y="0"/>
                </a:cubicBezTo>
                <a:cubicBezTo>
                  <a:pt x="4922563" y="170680"/>
                  <a:pt x="4817181" y="326156"/>
                  <a:pt x="4873752" y="516283"/>
                </a:cubicBezTo>
                <a:cubicBezTo>
                  <a:pt x="4930323" y="706410"/>
                  <a:pt x="4828313" y="762990"/>
                  <a:pt x="4873752" y="955124"/>
                </a:cubicBezTo>
                <a:cubicBezTo>
                  <a:pt x="4919191" y="1147258"/>
                  <a:pt x="4829487" y="1248805"/>
                  <a:pt x="4873752" y="1471408"/>
                </a:cubicBezTo>
                <a:cubicBezTo>
                  <a:pt x="4918017" y="1694011"/>
                  <a:pt x="4868263" y="1773840"/>
                  <a:pt x="4873752" y="1910249"/>
                </a:cubicBezTo>
                <a:cubicBezTo>
                  <a:pt x="4879241" y="2046658"/>
                  <a:pt x="4844090" y="2258409"/>
                  <a:pt x="4873752" y="2581417"/>
                </a:cubicBezTo>
                <a:cubicBezTo>
                  <a:pt x="4708240" y="2587833"/>
                  <a:pt x="4637460" y="2565439"/>
                  <a:pt x="4478437" y="2581417"/>
                </a:cubicBezTo>
                <a:cubicBezTo>
                  <a:pt x="4319414" y="2597395"/>
                  <a:pt x="4151019" y="2559217"/>
                  <a:pt x="4034384" y="2581417"/>
                </a:cubicBezTo>
                <a:cubicBezTo>
                  <a:pt x="3917749" y="2603617"/>
                  <a:pt x="3657157" y="2561437"/>
                  <a:pt x="3541593" y="2581417"/>
                </a:cubicBezTo>
                <a:cubicBezTo>
                  <a:pt x="3426029" y="2601397"/>
                  <a:pt x="3200246" y="2540237"/>
                  <a:pt x="2951328" y="2581417"/>
                </a:cubicBezTo>
                <a:cubicBezTo>
                  <a:pt x="2702411" y="2622597"/>
                  <a:pt x="2574633" y="2550385"/>
                  <a:pt x="2458537" y="2581417"/>
                </a:cubicBezTo>
                <a:cubicBezTo>
                  <a:pt x="2342441" y="2612449"/>
                  <a:pt x="2064200" y="2561191"/>
                  <a:pt x="1917009" y="2581417"/>
                </a:cubicBezTo>
                <a:cubicBezTo>
                  <a:pt x="1769818" y="2601643"/>
                  <a:pt x="1549004" y="2537905"/>
                  <a:pt x="1424219" y="2581417"/>
                </a:cubicBezTo>
                <a:cubicBezTo>
                  <a:pt x="1299434" y="2624929"/>
                  <a:pt x="1034455" y="2557745"/>
                  <a:pt x="785216" y="2581417"/>
                </a:cubicBezTo>
                <a:cubicBezTo>
                  <a:pt x="535977" y="2605089"/>
                  <a:pt x="389884" y="2567395"/>
                  <a:pt x="0" y="2581417"/>
                </a:cubicBezTo>
                <a:cubicBezTo>
                  <a:pt x="-25692" y="2374520"/>
                  <a:pt x="5755" y="2255399"/>
                  <a:pt x="0" y="2142576"/>
                </a:cubicBezTo>
                <a:cubicBezTo>
                  <a:pt x="-5755" y="2029753"/>
                  <a:pt x="43848" y="1766749"/>
                  <a:pt x="0" y="1600479"/>
                </a:cubicBezTo>
                <a:cubicBezTo>
                  <a:pt x="-43848" y="1434209"/>
                  <a:pt x="2298" y="1239562"/>
                  <a:pt x="0" y="1058381"/>
                </a:cubicBezTo>
                <a:cubicBezTo>
                  <a:pt x="-2298" y="877200"/>
                  <a:pt x="32987" y="680477"/>
                  <a:pt x="0" y="542098"/>
                </a:cubicBezTo>
                <a:cubicBezTo>
                  <a:pt x="-32987" y="403719"/>
                  <a:pt x="24860" y="152505"/>
                  <a:pt x="0" y="0"/>
                </a:cubicBezTo>
                <a:close/>
              </a:path>
            </a:pathLst>
          </a:custGeom>
          <a:noFill/>
          <a:ln w="38100">
            <a:solidFill>
              <a:srgbClr val="FF7A2E"/>
            </a:solidFill>
            <a:extLst>
              <a:ext uri="{C807C97D-BFC1-408E-A445-0C87EB9F89A2}">
                <ask:lineSketchStyleProps xmlns:ask="http://schemas.microsoft.com/office/drawing/2018/sketchyshapes" xmlns="" sd="4211950976">
                  <a:prstGeom prst="rect">
                    <a:avLst/>
                  </a:prstGeom>
                  <ask:type>
                    <ask:lineSketchScribble/>
                  </ask:type>
                </ask:lineSketchStyleProps>
              </a:ext>
            </a:extLst>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834570b4b0_0_0"/>
          <p:cNvSpPr txBox="1">
            <a:spLocks noGrp="1"/>
          </p:cNvSpPr>
          <p:nvPr>
            <p:ph type="title"/>
          </p:nvPr>
        </p:nvSpPr>
        <p:spPr>
          <a:xfrm>
            <a:off x="877474" y="2114559"/>
            <a:ext cx="7666500" cy="9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a:t>Welcome and Warm Up</a:t>
            </a:r>
            <a:endParaRPr/>
          </a:p>
        </p:txBody>
      </p:sp>
      <p:sp>
        <p:nvSpPr>
          <p:cNvPr id="416" name="Google Shape;416;g834570b4b0_0_0"/>
          <p:cNvSpPr txBox="1">
            <a:spLocks noGrp="1"/>
          </p:cNvSpPr>
          <p:nvPr>
            <p:ph type="body" idx="1"/>
          </p:nvPr>
        </p:nvSpPr>
        <p:spPr>
          <a:xfrm>
            <a:off x="877463" y="1524000"/>
            <a:ext cx="3657600" cy="310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SzPts val="1800"/>
              <a:buNone/>
            </a:pPr>
            <a:br>
              <a:rPr lang="en-US" sz="1572"/>
            </a:br>
            <a:endParaRPr sz="1572"/>
          </a:p>
        </p:txBody>
      </p:sp>
      <p:sp>
        <p:nvSpPr>
          <p:cNvPr id="417" name="Google Shape;417;g834570b4b0_0_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pic>
        <p:nvPicPr>
          <p:cNvPr id="418" name="Google Shape;418;g834570b4b0_0_0" descr="Orange and yellow smiley sun the logo for welcome and warm up in the lessons"/>
          <p:cNvPicPr preferRelativeResize="0"/>
          <p:nvPr/>
        </p:nvPicPr>
        <p:blipFill rotWithShape="1">
          <a:blip r:embed="rId3">
            <a:alphaModFix/>
          </a:blip>
          <a:srcRect/>
          <a:stretch/>
        </p:blipFill>
        <p:spPr>
          <a:xfrm>
            <a:off x="7912125" y="131964"/>
            <a:ext cx="1050588" cy="1097281"/>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descr="Lyrics for Here We are Together">
            <a:hlinkClick r:id="rId3"/>
          </p:cNvPr>
          <p:cNvPicPr preferRelativeResize="0"/>
          <p:nvPr/>
        </p:nvPicPr>
        <p:blipFill rotWithShape="1">
          <a:blip r:embed="rId4">
            <a:alphaModFix/>
          </a:blip>
          <a:srcRect b="15812"/>
          <a:stretch/>
        </p:blipFill>
        <p:spPr>
          <a:xfrm>
            <a:off x="1591166" y="418773"/>
            <a:ext cx="5320380" cy="4180187"/>
          </a:xfrm>
          <a:prstGeom prst="rect">
            <a:avLst/>
          </a:prstGeom>
          <a:noFill/>
          <a:ln>
            <a:noFill/>
          </a:ln>
          <a:effectLst>
            <a:outerShdw blurRad="50800" dist="38100" dir="2700000" algn="tl" rotWithShape="0">
              <a:prstClr val="black">
                <a:alpha val="40000"/>
              </a:prstClr>
            </a:outerShdw>
          </a:effectLst>
        </p:spPr>
      </p:pic>
      <p:pic>
        <p:nvPicPr>
          <p:cNvPr id="180" name="Google Shape;180;g7373cc9f06_0_515" descr="A purple bird perched on a tree branch singing the logo used to introduce a song in the lessons"/>
          <p:cNvPicPr preferRelativeResize="0"/>
          <p:nvPr/>
        </p:nvPicPr>
        <p:blipFill rotWithShape="1">
          <a:blip r:embed="rId5">
            <a:alphaModFix/>
          </a:blip>
          <a:srcRect/>
          <a:stretch/>
        </p:blipFill>
        <p:spPr>
          <a:xfrm>
            <a:off x="7517690" y="194086"/>
            <a:ext cx="945918" cy="1038203"/>
          </a:xfrm>
          <a:prstGeom prst="rect">
            <a:avLst/>
          </a:prstGeom>
          <a:noFill/>
          <a:ln>
            <a:noFill/>
          </a:ln>
        </p:spPr>
      </p:pic>
      <p:sp>
        <p:nvSpPr>
          <p:cNvPr id="2" name="Action Button: Sound 1">
            <a:hlinkClick r:id="rId3" highlightClick="1"/>
            <a:extLst>
              <a:ext uri="{FF2B5EF4-FFF2-40B4-BE49-F238E27FC236}">
                <a16:creationId xmlns:a16="http://schemas.microsoft.com/office/drawing/2014/main" id="{71FE134B-8F72-4FDA-97AF-EC4B34BEB907}"/>
              </a:ext>
            </a:extLst>
          </p:cNvPr>
          <p:cNvSpPr/>
          <p:nvPr/>
        </p:nvSpPr>
        <p:spPr>
          <a:xfrm>
            <a:off x="7517690"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7373cc9f06_0_609"/>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Here We Are Together</a:t>
            </a:r>
            <a:endParaRPr/>
          </a:p>
          <a:p>
            <a:pPr marL="0" lvl="0" indent="0" algn="l" rtl="0">
              <a:lnSpc>
                <a:spcPct val="100000"/>
              </a:lnSpc>
              <a:spcBef>
                <a:spcPts val="0"/>
              </a:spcBef>
              <a:spcAft>
                <a:spcPts val="0"/>
              </a:spcAft>
              <a:buSzPts val="3600"/>
              <a:buNone/>
            </a:pPr>
            <a:endParaRPr/>
          </a:p>
        </p:txBody>
      </p:sp>
      <p:sp>
        <p:nvSpPr>
          <p:cNvPr id="186" name="Google Shape;186;g7373cc9f06_0_609"/>
          <p:cNvSpPr txBox="1">
            <a:spLocks noGrp="1"/>
          </p:cNvSpPr>
          <p:nvPr>
            <p:ph type="body" idx="1"/>
          </p:nvPr>
        </p:nvSpPr>
        <p:spPr>
          <a:xfrm>
            <a:off x="877463" y="1112108"/>
            <a:ext cx="7666500" cy="352049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000"/>
              <a:buNone/>
            </a:pPr>
            <a:r>
              <a:rPr lang="en-US" dirty="0"/>
              <a:t>All</a:t>
            </a:r>
            <a:r>
              <a:rPr lang="en-US" b="0" dirty="0"/>
              <a:t> </a:t>
            </a:r>
          </a:p>
          <a:p>
            <a:pPr marL="457200" lvl="1" indent="0">
              <a:spcBef>
                <a:spcPts val="600"/>
              </a:spcBef>
              <a:buNone/>
            </a:pPr>
            <a:r>
              <a:rPr lang="en-US" b="0" dirty="0"/>
              <a:t>Here we are together, together, together,</a:t>
            </a:r>
            <a:endParaRPr b="0" dirty="0"/>
          </a:p>
          <a:p>
            <a:pPr marL="457200" lvl="1" indent="0">
              <a:spcBef>
                <a:spcPts val="600"/>
              </a:spcBef>
              <a:buNone/>
            </a:pPr>
            <a:r>
              <a:rPr lang="en-US" b="0" dirty="0"/>
              <a:t>Here we are together, with our happy face.</a:t>
            </a:r>
            <a:endParaRPr b="0" dirty="0"/>
          </a:p>
          <a:p>
            <a:pPr marL="0" lvl="0" indent="0" algn="l" rtl="0">
              <a:lnSpc>
                <a:spcPct val="100000"/>
              </a:lnSpc>
              <a:spcBef>
                <a:spcPts val="600"/>
              </a:spcBef>
              <a:spcAft>
                <a:spcPts val="0"/>
              </a:spcAft>
              <a:buSzPts val="2000"/>
              <a:buNone/>
            </a:pPr>
            <a:r>
              <a:rPr lang="en-US" dirty="0"/>
              <a:t>Teacher</a:t>
            </a:r>
            <a:endParaRPr lang="en-US" b="0" dirty="0"/>
          </a:p>
          <a:p>
            <a:pPr marL="457200" lvl="1" indent="0">
              <a:spcBef>
                <a:spcPts val="600"/>
              </a:spcBef>
              <a:buNone/>
            </a:pPr>
            <a:r>
              <a:rPr lang="en-US" b="0" dirty="0"/>
              <a:t>There’s _________ and _________ and _________ and _________!</a:t>
            </a:r>
            <a:endParaRPr b="0" dirty="0"/>
          </a:p>
          <a:p>
            <a:pPr marL="0" lvl="0" indent="0" algn="l" rtl="0">
              <a:lnSpc>
                <a:spcPct val="100000"/>
              </a:lnSpc>
              <a:spcBef>
                <a:spcPts val="600"/>
              </a:spcBef>
              <a:spcAft>
                <a:spcPts val="0"/>
              </a:spcAft>
              <a:buSzPts val="2000"/>
              <a:buNone/>
            </a:pPr>
            <a:r>
              <a:rPr lang="en-US" dirty="0"/>
              <a:t>All</a:t>
            </a:r>
            <a:endParaRPr lang="en-US" b="0" dirty="0"/>
          </a:p>
          <a:p>
            <a:pPr marL="457200" lvl="1" indent="0">
              <a:spcBef>
                <a:spcPts val="600"/>
              </a:spcBef>
              <a:buNone/>
            </a:pPr>
            <a:r>
              <a:rPr lang="en-US" b="0" dirty="0"/>
              <a:t>Oh, here we are together in our happy place!</a:t>
            </a:r>
            <a:endParaRPr sz="2800" dirty="0"/>
          </a:p>
        </p:txBody>
      </p:sp>
      <p:sp>
        <p:nvSpPr>
          <p:cNvPr id="187" name="Google Shape;187;g7373cc9f06_0_60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8" name="Google Shape;188;g7373cc9f06_0_609" descr="A purple bird perched on a tree branch singing the logo used to introduce a song in the lessons"/>
          <p:cNvPicPr preferRelativeResize="0"/>
          <p:nvPr/>
        </p:nvPicPr>
        <p:blipFill rotWithShape="1">
          <a:blip r:embed="rId3">
            <a:alphaModFix/>
          </a:blip>
          <a:srcRect/>
          <a:stretch/>
        </p:blipFill>
        <p:spPr>
          <a:xfrm>
            <a:off x="7876614" y="302132"/>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4656C2B8-F626-43A0-AEDC-722CB1B7E8E8}"/>
              </a:ext>
            </a:extLst>
          </p:cNvPr>
          <p:cNvSpPr/>
          <p:nvPr/>
        </p:nvSpPr>
        <p:spPr>
          <a:xfrm>
            <a:off x="7939734" y="3850438"/>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7"/>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Alternate Words</a:t>
            </a:r>
            <a:endParaRPr/>
          </a:p>
        </p:txBody>
      </p:sp>
      <p:sp>
        <p:nvSpPr>
          <p:cNvPr id="302" name="Google Shape;302;p7"/>
          <p:cNvSpPr txBox="1">
            <a:spLocks noGrp="1"/>
          </p:cNvSpPr>
          <p:nvPr>
            <p:ph type="body" idx="2"/>
          </p:nvPr>
        </p:nvSpPr>
        <p:spPr>
          <a:xfrm>
            <a:off x="869163" y="1444750"/>
            <a:ext cx="7509000" cy="3108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b="0" dirty="0"/>
              <a:t>Here we go a-walking</a:t>
            </a:r>
            <a:endParaRPr b="0" dirty="0"/>
          </a:p>
          <a:p>
            <a:pPr marL="457200" lvl="0" indent="-381000" algn="l" rtl="0">
              <a:lnSpc>
                <a:spcPct val="100000"/>
              </a:lnSpc>
              <a:spcBef>
                <a:spcPts val="0"/>
              </a:spcBef>
              <a:spcAft>
                <a:spcPts val="0"/>
              </a:spcAft>
              <a:buSzPts val="2400"/>
              <a:buChar char="●"/>
            </a:pPr>
            <a:r>
              <a:rPr lang="en-US" b="0" dirty="0"/>
              <a:t>Here we are a-singing</a:t>
            </a:r>
            <a:endParaRPr b="0" dirty="0"/>
          </a:p>
          <a:p>
            <a:pPr marL="457200" lvl="0" indent="-381000" algn="l" rtl="0">
              <a:lnSpc>
                <a:spcPct val="100000"/>
              </a:lnSpc>
              <a:spcBef>
                <a:spcPts val="0"/>
              </a:spcBef>
              <a:spcAft>
                <a:spcPts val="0"/>
              </a:spcAft>
              <a:buSzPts val="2400"/>
              <a:buChar char="●"/>
            </a:pPr>
            <a:r>
              <a:rPr lang="en-US" b="0" dirty="0"/>
              <a:t>Here we go a-marching</a:t>
            </a:r>
            <a:endParaRPr b="0" dirty="0"/>
          </a:p>
          <a:p>
            <a:pPr marL="457200" lvl="0" indent="-381000" algn="l" rtl="0">
              <a:lnSpc>
                <a:spcPct val="100000"/>
              </a:lnSpc>
              <a:spcBef>
                <a:spcPts val="0"/>
              </a:spcBef>
              <a:spcAft>
                <a:spcPts val="0"/>
              </a:spcAft>
              <a:buSzPts val="2400"/>
              <a:buChar char="●"/>
            </a:pPr>
            <a:r>
              <a:rPr lang="en-US" b="0" dirty="0"/>
              <a:t>Here we are a-clapping</a:t>
            </a:r>
            <a:endParaRPr b="0" dirty="0"/>
          </a:p>
          <a:p>
            <a:pPr marL="0" lvl="0" indent="0" algn="l" rtl="0">
              <a:lnSpc>
                <a:spcPct val="100000"/>
              </a:lnSpc>
              <a:spcBef>
                <a:spcPts val="0"/>
              </a:spcBef>
              <a:spcAft>
                <a:spcPts val="0"/>
              </a:spcAft>
              <a:buSzPts val="1800"/>
              <a:buNone/>
            </a:pPr>
            <a:endParaRPr b="0" dirty="0"/>
          </a:p>
          <a:p>
            <a:pPr marL="0" lvl="0" indent="0" algn="l" rtl="0">
              <a:lnSpc>
                <a:spcPct val="100000"/>
              </a:lnSpc>
              <a:spcBef>
                <a:spcPts val="0"/>
              </a:spcBef>
              <a:spcAft>
                <a:spcPts val="0"/>
              </a:spcAft>
              <a:buSzPts val="1800"/>
              <a:buNone/>
            </a:pPr>
            <a:r>
              <a:rPr lang="en-US" b="0" dirty="0"/>
              <a:t>Make up actions based on the words! </a:t>
            </a:r>
          </a:p>
          <a:p>
            <a:pPr marL="0" lvl="0" indent="0" algn="l" rtl="0">
              <a:lnSpc>
                <a:spcPct val="100000"/>
              </a:lnSpc>
              <a:spcBef>
                <a:spcPts val="0"/>
              </a:spcBef>
              <a:spcAft>
                <a:spcPts val="0"/>
              </a:spcAft>
              <a:buSzPts val="1800"/>
              <a:buNone/>
            </a:pPr>
            <a:r>
              <a:rPr lang="en-US" b="0" dirty="0"/>
              <a:t>And you can make up your own words. </a:t>
            </a:r>
          </a:p>
          <a:p>
            <a:pPr marL="0" lvl="0" indent="0" algn="l" rtl="0">
              <a:lnSpc>
                <a:spcPct val="100000"/>
              </a:lnSpc>
              <a:spcBef>
                <a:spcPts val="0"/>
              </a:spcBef>
              <a:spcAft>
                <a:spcPts val="0"/>
              </a:spcAft>
              <a:buSzPts val="1800"/>
              <a:buNone/>
            </a:pPr>
            <a:r>
              <a:rPr lang="en-US" b="0" dirty="0"/>
              <a:t>Think of other phrases that might fit the music.</a:t>
            </a:r>
            <a:endParaRPr b="0" dirty="0"/>
          </a:p>
        </p:txBody>
      </p:sp>
      <p:sp>
        <p:nvSpPr>
          <p:cNvPr id="303" name="Google Shape;303;p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04" name="Google Shape;304;p7" descr="A purple bird perched on a tree branch singing the logo used to introduce a song in the lessons"/>
          <p:cNvPicPr preferRelativeResize="0"/>
          <p:nvPr/>
        </p:nvPicPr>
        <p:blipFill rotWithShape="1">
          <a:blip r:embed="rId3">
            <a:alphaModFix/>
          </a:blip>
          <a:srcRect/>
          <a:stretch/>
        </p:blipFill>
        <p:spPr>
          <a:xfrm>
            <a:off x="7888081" y="194086"/>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230E7665-582F-4068-AC7B-D7BA2C521F67}"/>
              </a:ext>
            </a:extLst>
          </p:cNvPr>
          <p:cNvSpPr/>
          <p:nvPr/>
        </p:nvSpPr>
        <p:spPr>
          <a:xfrm>
            <a:off x="8027754"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9"/>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Review</a:t>
            </a:r>
            <a:endParaRPr dirty="0"/>
          </a:p>
        </p:txBody>
      </p:sp>
      <p:sp>
        <p:nvSpPr>
          <p:cNvPr id="448" name="Google Shape;448;p9"/>
          <p:cNvSpPr txBox="1">
            <a:spLocks noGrp="1"/>
          </p:cNvSpPr>
          <p:nvPr>
            <p:ph type="body" idx="1"/>
          </p:nvPr>
        </p:nvSpPr>
        <p:spPr>
          <a:xfrm>
            <a:off x="877477" y="1524000"/>
            <a:ext cx="4121400" cy="31086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90000"/>
              </a:lnSpc>
              <a:spcBef>
                <a:spcPts val="0"/>
              </a:spcBef>
              <a:spcAft>
                <a:spcPts val="0"/>
              </a:spcAft>
              <a:buSzPts val="1800"/>
              <a:buNone/>
            </a:pPr>
            <a:r>
              <a:rPr lang="en-US" sz="2000" dirty="0"/>
              <a:t>Look at the poster on “The Right to Freedom of Religion or Belief.”</a:t>
            </a:r>
            <a:endParaRPr sz="2000" dirty="0"/>
          </a:p>
          <a:p>
            <a:pPr marL="342900" lvl="0" indent="0" algn="l" rtl="0">
              <a:lnSpc>
                <a:spcPct val="90000"/>
              </a:lnSpc>
              <a:spcBef>
                <a:spcPts val="0"/>
              </a:spcBef>
              <a:spcAft>
                <a:spcPts val="0"/>
              </a:spcAft>
              <a:buSzPts val="1800"/>
              <a:buNone/>
            </a:pPr>
            <a:endParaRPr sz="2000" dirty="0"/>
          </a:p>
          <a:p>
            <a:pPr marL="0" lvl="0" indent="0" algn="l" rtl="0">
              <a:lnSpc>
                <a:spcPct val="90000"/>
              </a:lnSpc>
              <a:spcBef>
                <a:spcPts val="0"/>
              </a:spcBef>
              <a:spcAft>
                <a:spcPts val="0"/>
              </a:spcAft>
              <a:buSzPts val="1800"/>
              <a:buNone/>
            </a:pPr>
            <a:r>
              <a:rPr lang="en-US" sz="2000" dirty="0"/>
              <a:t>Did you notice any stereotypes being used since the last time we met? </a:t>
            </a:r>
            <a:endParaRPr sz="2000" dirty="0"/>
          </a:p>
          <a:p>
            <a:pPr marL="342900" lvl="0" indent="0" algn="l" rtl="0">
              <a:lnSpc>
                <a:spcPct val="90000"/>
              </a:lnSpc>
              <a:spcBef>
                <a:spcPts val="0"/>
              </a:spcBef>
              <a:spcAft>
                <a:spcPts val="0"/>
              </a:spcAft>
              <a:buSzPts val="1800"/>
              <a:buNone/>
            </a:pPr>
            <a:endParaRPr sz="2000" dirty="0"/>
          </a:p>
          <a:p>
            <a:pPr marL="0" lvl="0" indent="0" algn="l" rtl="0">
              <a:lnSpc>
                <a:spcPct val="90000"/>
              </a:lnSpc>
              <a:spcBef>
                <a:spcPts val="0"/>
              </a:spcBef>
              <a:spcAft>
                <a:spcPts val="0"/>
              </a:spcAft>
              <a:buSzPts val="1800"/>
              <a:buNone/>
            </a:pPr>
            <a:r>
              <a:rPr lang="en-US" sz="2000" dirty="0"/>
              <a:t>What did you do when you heard a stereotype that was unkind or unfair?</a:t>
            </a:r>
            <a:endParaRPr dirty="0"/>
          </a:p>
        </p:txBody>
      </p:sp>
      <p:pic>
        <p:nvPicPr>
          <p:cNvPr id="449" name="Google Shape;449;p9" descr="Green checkmark in a box the icon used to indicate a review throughout the presentation"/>
          <p:cNvPicPr preferRelativeResize="0"/>
          <p:nvPr/>
        </p:nvPicPr>
        <p:blipFill rotWithShape="1">
          <a:blip r:embed="rId3">
            <a:alphaModFix/>
          </a:blip>
          <a:srcRect/>
          <a:stretch/>
        </p:blipFill>
        <p:spPr>
          <a:xfrm>
            <a:off x="5270008" y="1524000"/>
            <a:ext cx="2873510" cy="3108722"/>
          </a:xfrm>
          <a:prstGeom prst="rect">
            <a:avLst/>
          </a:prstGeom>
          <a:noFill/>
          <a:ln>
            <a:noFill/>
          </a:ln>
        </p:spPr>
      </p:pic>
      <p:sp>
        <p:nvSpPr>
          <p:cNvPr id="450" name="Google Shape;450;p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9</a:t>
            </a:fld>
            <a:endParaRPr sz="900"/>
          </a:p>
        </p:txBody>
      </p:sp>
    </p:spTree>
  </p:cSld>
  <p:clrMapOvr>
    <a:masterClrMapping/>
  </p:clrMapOvr>
  <p:transition>
    <p:fade thruBlk="1"/>
  </p:transition>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45A84DBF1F645BBDE4C6EE1184291" ma:contentTypeVersion="12" ma:contentTypeDescription="Create a new document." ma:contentTypeScope="" ma:versionID="071d3f93352ad95258b55f5b4b2a6a82">
  <xsd:schema xmlns:xsd="http://www.w3.org/2001/XMLSchema" xmlns:xs="http://www.w3.org/2001/XMLSchema" xmlns:p="http://schemas.microsoft.com/office/2006/metadata/properties" xmlns:ns2="fd00e169-45d4-487f-ab67-5d9059cb5284" xmlns:ns3="bf58f256-21e0-4ac4-a109-4c01a834c234" targetNamespace="http://schemas.microsoft.com/office/2006/metadata/properties" ma:root="true" ma:fieldsID="39614b71f3106e5727587a4cece67caa" ns2:_="" ns3:_="">
    <xsd:import namespace="fd00e169-45d4-487f-ab67-5d9059cb5284"/>
    <xsd:import namespace="bf58f256-21e0-4ac4-a109-4c01a834c2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0e169-45d4-487f-ab67-5d9059cb5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58f256-21e0-4ac4-a109-4c01a834c2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E6F4A8-54F0-41AC-8112-239495257400}"/>
</file>

<file path=customXml/itemProps2.xml><?xml version="1.0" encoding="utf-8"?>
<ds:datastoreItem xmlns:ds="http://schemas.openxmlformats.org/officeDocument/2006/customXml" ds:itemID="{A0FDC142-12AA-4A42-B178-A35D7A4EA916}"/>
</file>

<file path=customXml/itemProps3.xml><?xml version="1.0" encoding="utf-8"?>
<ds:datastoreItem xmlns:ds="http://schemas.openxmlformats.org/officeDocument/2006/customXml" ds:itemID="{04ADF00B-7957-40FD-87CF-8A2761C2A9DB}"/>
</file>

<file path=docProps/app.xml><?xml version="1.0" encoding="utf-8"?>
<Properties xmlns="http://schemas.openxmlformats.org/officeDocument/2006/extended-properties" xmlns:vt="http://schemas.openxmlformats.org/officeDocument/2006/docPropsVTypes">
  <TotalTime>91</TotalTime>
  <Words>3171</Words>
  <Application>Microsoft Macintosh PowerPoint</Application>
  <PresentationFormat>On-screen Show (16:9)</PresentationFormat>
  <Paragraphs>330</Paragraphs>
  <Slides>42</Slides>
  <Notes>41</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42</vt:i4>
      </vt:variant>
    </vt:vector>
  </HeadingPairs>
  <TitlesOfParts>
    <vt:vector size="59" baseType="lpstr">
      <vt:lpstr>Arial</vt:lpstr>
      <vt:lpstr>Wingdings</vt:lpstr>
      <vt:lpstr>Open Sans ExtraBold</vt:lpstr>
      <vt:lpstr>Work Sans</vt:lpstr>
      <vt:lpstr>Noto Sans Symbols</vt:lpstr>
      <vt:lpstr>Arial Narrow</vt:lpstr>
      <vt:lpstr>Jacquenetta template</vt:lpstr>
      <vt:lpstr>Jacquenetta template</vt:lpstr>
      <vt:lpstr>1_Jacquenetta template</vt:lpstr>
      <vt:lpstr>2_Jacquenetta template</vt:lpstr>
      <vt:lpstr>4_Jacquenetta template</vt:lpstr>
      <vt:lpstr>3_Jacquenetta template</vt:lpstr>
      <vt:lpstr>6_Jacquenetta template</vt:lpstr>
      <vt:lpstr>5_Jacquenetta template</vt:lpstr>
      <vt:lpstr>7_Jacquenetta template</vt:lpstr>
      <vt:lpstr>8_Jacquenetta template</vt:lpstr>
      <vt:lpstr>9_Jacquenetta template</vt:lpstr>
      <vt:lpstr>PowerPoint Presentation</vt:lpstr>
      <vt:lpstr>PowerPoint Presentation</vt:lpstr>
      <vt:lpstr>PowerPoint Presentation</vt:lpstr>
      <vt:lpstr>Words Make a Difference 1 Lesson 7A</vt:lpstr>
      <vt:lpstr>Welcome and Warm Up</vt:lpstr>
      <vt:lpstr>PowerPoint Presentation</vt:lpstr>
      <vt:lpstr>Here We Are Together </vt:lpstr>
      <vt:lpstr>Alternate Words</vt:lpstr>
      <vt:lpstr>Review</vt:lpstr>
      <vt:lpstr>PowerPoint Presentation</vt:lpstr>
      <vt:lpstr>Learning Points</vt:lpstr>
      <vt:lpstr>We Are Different</vt:lpstr>
      <vt:lpstr>PowerPoint Presentation</vt:lpstr>
      <vt:lpstr>Building a Boat</vt:lpstr>
      <vt:lpstr>PowerPoint Presentation</vt:lpstr>
      <vt:lpstr>PowerPoint Presentation</vt:lpstr>
      <vt:lpstr>PowerPoint Presentation</vt:lpstr>
      <vt:lpstr>PowerPoint Presentation</vt:lpstr>
      <vt:lpstr>PowerPoint Presentation</vt:lpstr>
      <vt:lpstr>Like or Don’t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Learning Points</vt:lpstr>
      <vt:lpstr>Challenge </vt:lpstr>
      <vt:lpstr>PowerPoint Presentation</vt:lpstr>
      <vt:lpstr>References</vt:lpstr>
      <vt:lpstr>Resources</vt:lpstr>
      <vt:lpstr>PowerPoint Presentation</vt:lpstr>
      <vt:lpstr>Convention on the Rights of the Child Article 13</vt:lpstr>
      <vt:lpstr>PowerPoint Presentation</vt:lpstr>
      <vt:lpstr>We Are Different</vt:lpstr>
      <vt:lpstr>Like or Don’t Like Pictures</vt:lpstr>
      <vt:lpstr>Words Make a Difference  Lesson 7A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Make a Difference 1 Lesson 7A</dc:title>
  <dc:creator>Randall Haws</dc:creator>
  <cp:lastModifiedBy>Cynthia Neider</cp:lastModifiedBy>
  <cp:revision>17</cp:revision>
  <dcterms:created xsi:type="dcterms:W3CDTF">2020-03-25T22:36:01Z</dcterms:created>
  <dcterms:modified xsi:type="dcterms:W3CDTF">2020-06-10T17:08:29Z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0x0101001E745A84DBF1F645BBDE4C6EE1184291</vt:lpwstr>
  </property>
</Properties>
</file>