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slides/slide3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s/slide3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39.xml" ContentType="application/vnd.openxmlformats-officedocument.presentationml.notesSlide+xml"/>
  <Override PartName="/ppt/slideMasters/slideMaster1.xml" ContentType="application/vnd.openxmlformats-officedocument.presentationml.slideMaster+xml"/>
  <Override PartName="/ppt/notesSlides/notesSlide38.xml" ContentType="application/vnd.openxmlformats-officedocument.presentationml.notesSlid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84.xml" ContentType="application/vnd.openxmlformats-officedocument.presentationml.slideLayout+xml"/>
  <Override PartName="/ppt/slideLayouts/slideLayout75.xml" ContentType="application/vnd.openxmlformats-officedocument.presentationml.slideLayout+xml"/>
  <Override PartName="/ppt/slideLayouts/slideLayout86.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85.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9.xml" ContentType="application/vnd.openxmlformats-officedocument.presentationml.notesSlide+xml"/>
  <Override PartName="/ppt/notesSlides/notesSlide22.xml" ContentType="application/vnd.openxmlformats-officedocument.presentationml.notesSlide+xml"/>
  <Override PartName="/ppt/notesSlides/notesSlide1.xml" ContentType="application/vnd.openxmlformats-officedocument.presentationml.notesSlid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87.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notesSlides/notesSlide7.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7.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8.xml" ContentType="application/vnd.openxmlformats-officedocument.theme+xml"/>
  <Override PartName="/ppt/theme/theme6.xml" ContentType="application/vnd.openxmlformats-officedocument.theme+xml"/>
  <Override PartName="/ppt/theme/theme9.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 id="2147483682" r:id="rId2"/>
    <p:sldMasterId id="2147483710" r:id="rId3"/>
    <p:sldMasterId id="2147483724" r:id="rId4"/>
    <p:sldMasterId id="2147483741" r:id="rId5"/>
    <p:sldMasterId id="2147483771" r:id="rId6"/>
    <p:sldMasterId id="2147483784" r:id="rId7"/>
    <p:sldMasterId id="2147483798" r:id="rId8"/>
  </p:sldMasterIdLst>
  <p:notesMasterIdLst>
    <p:notesMasterId r:id="rId49"/>
  </p:notesMasterIdLst>
  <p:sldIdLst>
    <p:sldId id="304" r:id="rId9"/>
    <p:sldId id="349" r:id="rId10"/>
    <p:sldId id="350" r:id="rId11"/>
    <p:sldId id="299" r:id="rId12"/>
    <p:sldId id="259" r:id="rId13"/>
    <p:sldId id="331" r:id="rId14"/>
    <p:sldId id="332" r:id="rId15"/>
    <p:sldId id="333" r:id="rId16"/>
    <p:sldId id="263" r:id="rId17"/>
    <p:sldId id="335" r:id="rId18"/>
    <p:sldId id="265" r:id="rId19"/>
    <p:sldId id="266" r:id="rId20"/>
    <p:sldId id="272" r:id="rId21"/>
    <p:sldId id="273" r:id="rId22"/>
    <p:sldId id="339" r:id="rId23"/>
    <p:sldId id="340" r:id="rId24"/>
    <p:sldId id="338" r:id="rId25"/>
    <p:sldId id="341" r:id="rId26"/>
    <p:sldId id="342" r:id="rId27"/>
    <p:sldId id="343" r:id="rId28"/>
    <p:sldId id="344" r:id="rId29"/>
    <p:sldId id="345" r:id="rId30"/>
    <p:sldId id="346" r:id="rId31"/>
    <p:sldId id="347" r:id="rId32"/>
    <p:sldId id="278" r:id="rId33"/>
    <p:sldId id="279" r:id="rId34"/>
    <p:sldId id="280" r:id="rId35"/>
    <p:sldId id="283" r:id="rId36"/>
    <p:sldId id="348" r:id="rId37"/>
    <p:sldId id="285" r:id="rId38"/>
    <p:sldId id="287" r:id="rId39"/>
    <p:sldId id="291" r:id="rId40"/>
    <p:sldId id="322" r:id="rId41"/>
    <p:sldId id="323" r:id="rId42"/>
    <p:sldId id="329" r:id="rId43"/>
    <p:sldId id="328" r:id="rId44"/>
    <p:sldId id="330" r:id="rId45"/>
    <p:sldId id="324" r:id="rId46"/>
    <p:sldId id="286" r:id="rId47"/>
    <p:sldId id="306" r:id="rId48"/>
  </p:sldIdLst>
  <p:sldSz cx="9144000" cy="5143500" type="screen16x9"/>
  <p:notesSz cx="6858000" cy="9144000"/>
  <p:embeddedFontLst>
    <p:embeddedFont>
      <p:font typeface="Arial Narrow" panose="020B0604020202020204" pitchFamily="34" charset="0"/>
      <p:regular r:id="rId50"/>
      <p:bold r:id="rId51"/>
      <p:italic r:id="rId52"/>
      <p:boldItalic r:id="rId53"/>
    </p:embeddedFont>
    <p:embeddedFont>
      <p:font typeface="Work Sans" pitchFamily="2" charset="77"/>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2" roundtripDataSignature="AMtx7mjeSBLj57VrGTDgI97kOuU6Jppf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1"/>
    <p:restoredTop sz="78527" autoAdjust="0"/>
  </p:normalViewPr>
  <p:slideViewPr>
    <p:cSldViewPr snapToGrid="0">
      <p:cViewPr varScale="1">
        <p:scale>
          <a:sx n="113" d="100"/>
          <a:sy n="113" d="100"/>
        </p:scale>
        <p:origin x="12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4.fntdata"/><Relationship Id="rId66"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font" Target="fonts/font7.fntdata"/><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Master" Target="slideMasters/slideMaster8.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67" Type="http://schemas.openxmlformats.org/officeDocument/2006/relationships/customXml" Target="../customXml/item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5.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3.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XR9d7TsgQN8&amp;list=PL1p11lCKMm7vUpyDMd39yUSVUUwUJ-Wa5&amp;index=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72b59db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7372b59db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206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Ask: Should we always be able to say whatever we like?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Should we say things about other people that we know are not true?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How about if we call each other bad names?</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 What kind of language would hurt the rights of others? Stereotyping?</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 What kind of language would hurt the reputation of other people? Stereotypes?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2d7a65d8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g52d7a65d88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Guide the children to recognize that there are times when we shouldn’t say what we are thinking.</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Explain: This is what the last part of Article 13 says about saying things that are damaging or hurtful to other people. Uncover the second part and read it or have one of the children read it: … unless it harms or offends other people or hurts their rights.</a:t>
            </a: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Explain: Our words can be used to make people feel good or make them feel hurt and sad.</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73284df6a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g73284df6a4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indent="0">
              <a:buNone/>
            </a:pPr>
            <a:r>
              <a:rPr lang="en-US" sz="1100" b="1" i="0" u="none" strike="noStrike" cap="none" baseline="0" dirty="0">
                <a:solidFill>
                  <a:srgbClr val="000000"/>
                </a:solidFill>
                <a:latin typeface="Arial"/>
                <a:ea typeface="Arial"/>
                <a:cs typeface="Arial"/>
                <a:sym typeface="Arial"/>
              </a:rPr>
              <a:t>Activity: Sad Face, Mad Face and Glad Face </a:t>
            </a:r>
            <a:r>
              <a:rPr lang="en-US" sz="1100" b="0" i="0" u="none" strike="noStrike" cap="none" baseline="0" dirty="0">
                <a:solidFill>
                  <a:srgbClr val="000000"/>
                </a:solidFill>
                <a:latin typeface="Arial"/>
                <a:ea typeface="Arial"/>
                <a:cs typeface="Arial"/>
                <a:sym typeface="Arial"/>
              </a:rPr>
              <a:t>(found at the end of the lesson)</a:t>
            </a:r>
          </a:p>
          <a:p>
            <a:endParaRPr lang="en-US" sz="1100" b="0" i="0" u="none" strike="noStrike" cap="none" baseline="0" dirty="0">
              <a:solidFill>
                <a:srgbClr val="000000"/>
              </a:solidFill>
              <a:latin typeface="Arial"/>
              <a:ea typeface="Arial"/>
              <a:cs typeface="Arial"/>
              <a:sym typeface="Arial"/>
            </a:endParaRPr>
          </a:p>
          <a:p>
            <a:r>
              <a:rPr lang="en-US" sz="1100" b="0" i="0" u="none" strike="noStrike" cap="none" baseline="0" dirty="0">
                <a:solidFill>
                  <a:srgbClr val="000000"/>
                </a:solidFill>
                <a:latin typeface="Arial"/>
                <a:ea typeface="Arial"/>
                <a:cs typeface="Arial"/>
                <a:sym typeface="Arial"/>
              </a:rPr>
              <a:t>Ask a child to hand out pencils, and another to hand out 9 strips of paper to each student.</a:t>
            </a:r>
          </a:p>
          <a:p>
            <a:r>
              <a:rPr lang="en-US" sz="1100" b="0" i="0" u="none" strike="noStrike" cap="none" baseline="0" dirty="0">
                <a:solidFill>
                  <a:srgbClr val="000000"/>
                </a:solidFill>
                <a:latin typeface="Arial"/>
                <a:ea typeface="Arial"/>
                <a:cs typeface="Arial"/>
                <a:sym typeface="Arial"/>
              </a:rPr>
              <a:t>Say: Please write your name or put an X on each piece of paper. </a:t>
            </a:r>
          </a:p>
          <a:p>
            <a:r>
              <a:rPr lang="en-US" sz="1100" b="0" i="0" u="none" strike="noStrike" cap="none" baseline="0" dirty="0">
                <a:solidFill>
                  <a:srgbClr val="000000"/>
                </a:solidFill>
                <a:latin typeface="Arial"/>
                <a:ea typeface="Arial"/>
                <a:cs typeface="Arial"/>
                <a:sym typeface="Arial"/>
              </a:rPr>
              <a:t>We are going to do an experiment. </a:t>
            </a:r>
          </a:p>
          <a:p>
            <a:r>
              <a:rPr lang="en-US" sz="1100" b="0" i="0" u="none" strike="noStrike" cap="none" baseline="0" dirty="0">
                <a:solidFill>
                  <a:srgbClr val="000000"/>
                </a:solidFill>
                <a:latin typeface="Arial"/>
                <a:ea typeface="Arial"/>
                <a:cs typeface="Arial"/>
                <a:sym typeface="Arial"/>
              </a:rPr>
              <a:t>I have 3 faces that I’m placing here on the floor (or the wall).</a:t>
            </a:r>
          </a:p>
          <a:p>
            <a:r>
              <a:rPr lang="en-US" sz="1100" b="0" i="0" u="none" strike="noStrike" cap="none" baseline="0" dirty="0">
                <a:solidFill>
                  <a:srgbClr val="000000"/>
                </a:solidFill>
                <a:latin typeface="Arial"/>
                <a:ea typeface="Arial"/>
                <a:cs typeface="Arial"/>
                <a:sym typeface="Arial"/>
              </a:rPr>
              <a:t>Hold up or point to each face, and ask the same question for each one.</a:t>
            </a:r>
          </a:p>
          <a:p>
            <a:r>
              <a:rPr lang="en-US" sz="1100" b="0" i="0" u="none" strike="noStrike" cap="none" baseline="0" dirty="0">
                <a:solidFill>
                  <a:srgbClr val="000000"/>
                </a:solidFill>
                <a:latin typeface="Arial"/>
                <a:ea typeface="Arial"/>
                <a:cs typeface="Arial"/>
                <a:sym typeface="Arial"/>
              </a:rPr>
              <a:t>Question: What does this face look like? (Let the children answer, and then point to the next one, and so on.)</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3284df6a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73284df6a4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Ask the children what this face looks like.  This is a Glad Face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3284df6a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73284df6a4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Ask the children what this face looks like.  This is a Sad Face.</a:t>
            </a:r>
            <a:endParaRPr dirty="0"/>
          </a:p>
        </p:txBody>
      </p:sp>
    </p:spTree>
    <p:extLst>
      <p:ext uri="{BB962C8B-B14F-4D97-AF65-F5344CB8AC3E}">
        <p14:creationId xmlns:p14="http://schemas.microsoft.com/office/powerpoint/2010/main" val="3121671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3284df6a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73284df6a4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Ask the children what this face looks like.  This is a mad face.</a:t>
            </a:r>
            <a:endParaRPr dirty="0"/>
          </a:p>
        </p:txBody>
      </p:sp>
    </p:spTree>
    <p:extLst>
      <p:ext uri="{BB962C8B-B14F-4D97-AF65-F5344CB8AC3E}">
        <p14:creationId xmlns:p14="http://schemas.microsoft.com/office/powerpoint/2010/main" val="210202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3284df6a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73284df6a4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Ask the children to put their piece of paper underneath the face that they associate with this word (e.g. Mad, or Glad)</a:t>
            </a:r>
            <a:endParaRPr dirty="0"/>
          </a:p>
        </p:txBody>
      </p:sp>
    </p:spTree>
    <p:extLst>
      <p:ext uri="{BB962C8B-B14F-4D97-AF65-F5344CB8AC3E}">
        <p14:creationId xmlns:p14="http://schemas.microsoft.com/office/powerpoint/2010/main" val="1189751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3284df6a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73284df6a4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Ask the children to put their piece of paper underneath the face that they associate with this word (e.g. Mad, or Glad)</a:t>
            </a:r>
            <a:endParaRPr dirty="0"/>
          </a:p>
        </p:txBody>
      </p:sp>
    </p:spTree>
    <p:extLst>
      <p:ext uri="{BB962C8B-B14F-4D97-AF65-F5344CB8AC3E}">
        <p14:creationId xmlns:p14="http://schemas.microsoft.com/office/powerpoint/2010/main" val="3498238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3284df6a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73284df6a4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Ask the children to put their piece of paper underneath the face that they associate with this word (e.g. Mad, or Glad)</a:t>
            </a:r>
            <a:endParaRPr dirty="0"/>
          </a:p>
        </p:txBody>
      </p:sp>
    </p:spTree>
    <p:extLst>
      <p:ext uri="{BB962C8B-B14F-4D97-AF65-F5344CB8AC3E}">
        <p14:creationId xmlns:p14="http://schemas.microsoft.com/office/powerpoint/2010/main" val="2386636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3284df6a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73284df6a4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Ask the children to put their piece of paper underneath the face that they associate with this word (e.g. Mad, or Glad)</a:t>
            </a:r>
            <a:endParaRPr dirty="0"/>
          </a:p>
        </p:txBody>
      </p:sp>
    </p:spTree>
    <p:extLst>
      <p:ext uri="{BB962C8B-B14F-4D97-AF65-F5344CB8AC3E}">
        <p14:creationId xmlns:p14="http://schemas.microsoft.com/office/powerpoint/2010/main" val="314491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372b59db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7372b59db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28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3284df6a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73284df6a4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Ask the children to put their piece of paper underneath the face that they associate with this word (e.g. Mad, or Glad)</a:t>
            </a:r>
            <a:endParaRPr dirty="0"/>
          </a:p>
        </p:txBody>
      </p:sp>
    </p:spTree>
    <p:extLst>
      <p:ext uri="{BB962C8B-B14F-4D97-AF65-F5344CB8AC3E}">
        <p14:creationId xmlns:p14="http://schemas.microsoft.com/office/powerpoint/2010/main" val="3683243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3284df6a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73284df6a4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Ask the children to put their piece of paper underneath the face that they associate with this word (e.g. Mad, or Glad)</a:t>
            </a:r>
            <a:endParaRPr dirty="0"/>
          </a:p>
        </p:txBody>
      </p:sp>
    </p:spTree>
    <p:extLst>
      <p:ext uri="{BB962C8B-B14F-4D97-AF65-F5344CB8AC3E}">
        <p14:creationId xmlns:p14="http://schemas.microsoft.com/office/powerpoint/2010/main" val="3453663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3284df6a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73284df6a4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Ask the children to put their piece of paper underneath the face that they associate with this word (e.g. Mad, or Glad)</a:t>
            </a:r>
            <a:endParaRPr dirty="0"/>
          </a:p>
        </p:txBody>
      </p:sp>
    </p:spTree>
    <p:extLst>
      <p:ext uri="{BB962C8B-B14F-4D97-AF65-F5344CB8AC3E}">
        <p14:creationId xmlns:p14="http://schemas.microsoft.com/office/powerpoint/2010/main" val="535249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3284df6a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73284df6a4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100" b="0" i="0" u="none" strike="noStrike" cap="none" baseline="0" dirty="0">
                <a:solidFill>
                  <a:srgbClr val="000000"/>
                </a:solidFill>
                <a:latin typeface="Arial"/>
                <a:ea typeface="Arial"/>
                <a:cs typeface="Arial"/>
                <a:sym typeface="Arial"/>
              </a:rPr>
              <a:t>Ask: Why do some of these words mean different things to different people?</a:t>
            </a:r>
          </a:p>
          <a:p>
            <a:endParaRPr lang="en-US" sz="1100" b="0" i="0" u="none" strike="noStrike" cap="none" baseline="0" dirty="0">
              <a:solidFill>
                <a:srgbClr val="000000"/>
              </a:solidFill>
              <a:latin typeface="Arial"/>
              <a:ea typeface="Arial"/>
              <a:cs typeface="Arial"/>
              <a:sym typeface="Arial"/>
            </a:endParaRPr>
          </a:p>
          <a:p>
            <a:pPr lvl="1"/>
            <a:r>
              <a:rPr lang="en-US" sz="1100" b="0" i="0" u="none" strike="noStrike" cap="none" baseline="0" dirty="0">
                <a:solidFill>
                  <a:srgbClr val="000000"/>
                </a:solidFill>
                <a:latin typeface="Arial"/>
                <a:ea typeface="Arial"/>
                <a:cs typeface="Arial"/>
                <a:sym typeface="Arial"/>
              </a:rPr>
              <a:t>• Does it matter </a:t>
            </a:r>
            <a:r>
              <a:rPr lang="en-US" sz="1100" b="1" i="0" u="none" strike="noStrike" cap="none" baseline="0" dirty="0">
                <a:solidFill>
                  <a:srgbClr val="000000"/>
                </a:solidFill>
                <a:latin typeface="Arial"/>
                <a:ea typeface="Arial"/>
                <a:cs typeface="Arial"/>
                <a:sym typeface="Arial"/>
              </a:rPr>
              <a:t>how </a:t>
            </a:r>
            <a:r>
              <a:rPr lang="en-US" sz="1100" b="0" i="0" u="none" strike="noStrike" cap="none" baseline="0" dirty="0">
                <a:solidFill>
                  <a:srgbClr val="000000"/>
                </a:solidFill>
                <a:latin typeface="Arial"/>
                <a:ea typeface="Arial"/>
                <a:cs typeface="Arial"/>
                <a:sym typeface="Arial"/>
              </a:rPr>
              <a:t>a word is said?</a:t>
            </a:r>
          </a:p>
          <a:p>
            <a:pPr lvl="1"/>
            <a:r>
              <a:rPr lang="en-US" sz="1100" b="0" i="0" u="none" strike="noStrike" cap="none" baseline="0" dirty="0">
                <a:solidFill>
                  <a:srgbClr val="000000"/>
                </a:solidFill>
                <a:latin typeface="Arial"/>
                <a:ea typeface="Arial"/>
                <a:cs typeface="Arial"/>
                <a:sym typeface="Arial"/>
              </a:rPr>
              <a:t>• Does it matter </a:t>
            </a:r>
            <a:r>
              <a:rPr lang="en-US" sz="1100" b="1" i="0" u="none" strike="noStrike" cap="none" baseline="0" dirty="0">
                <a:solidFill>
                  <a:srgbClr val="000000"/>
                </a:solidFill>
                <a:latin typeface="Arial"/>
                <a:ea typeface="Arial"/>
                <a:cs typeface="Arial"/>
                <a:sym typeface="Arial"/>
              </a:rPr>
              <a:t>who </a:t>
            </a:r>
            <a:r>
              <a:rPr lang="en-US" sz="1100" b="0" i="0" u="none" strike="noStrike" cap="none" baseline="0" dirty="0">
                <a:solidFill>
                  <a:srgbClr val="000000"/>
                </a:solidFill>
                <a:latin typeface="Arial"/>
                <a:ea typeface="Arial"/>
                <a:cs typeface="Arial"/>
                <a:sym typeface="Arial"/>
              </a:rPr>
              <a:t>says the word?</a:t>
            </a:r>
          </a:p>
          <a:p>
            <a:pPr lvl="1"/>
            <a:r>
              <a:rPr lang="en-US" sz="1100" b="0" i="0" u="none" strike="noStrike" cap="none" baseline="0" dirty="0">
                <a:solidFill>
                  <a:srgbClr val="000000"/>
                </a:solidFill>
                <a:latin typeface="Arial"/>
                <a:ea typeface="Arial"/>
                <a:cs typeface="Arial"/>
                <a:sym typeface="Arial"/>
              </a:rPr>
              <a:t>• Why do people use words like these?</a:t>
            </a:r>
          </a:p>
          <a:p>
            <a:r>
              <a:rPr lang="en-US" sz="1100" b="0" i="0" u="none" strike="noStrike" cap="none" baseline="0" dirty="0">
                <a:solidFill>
                  <a:srgbClr val="000000"/>
                </a:solidFill>
                <a:latin typeface="Arial"/>
                <a:ea typeface="Arial"/>
                <a:cs typeface="Arial"/>
                <a:sym typeface="Arial"/>
              </a:rPr>
              <a:t>Give the children plenty of time to make up their own ideas and draw their own conclusions; otherwise the connection to human rights won’t be as strong.</a:t>
            </a:r>
          </a:p>
          <a:p>
            <a:r>
              <a:rPr lang="en-US" sz="1100" b="1" i="0" u="none" strike="noStrike" cap="none" baseline="0" dirty="0">
                <a:solidFill>
                  <a:srgbClr val="000000"/>
                </a:solidFill>
                <a:latin typeface="Arial"/>
                <a:ea typeface="Arial"/>
                <a:cs typeface="Arial"/>
                <a:sym typeface="Arial"/>
              </a:rPr>
              <a:t>Guide them to recognize </a:t>
            </a:r>
            <a:r>
              <a:rPr lang="en-US" sz="1100" b="0" i="0" u="none" strike="noStrike" cap="none" baseline="0" dirty="0">
                <a:solidFill>
                  <a:srgbClr val="000000"/>
                </a:solidFill>
                <a:latin typeface="Arial"/>
                <a:ea typeface="Arial"/>
                <a:cs typeface="Arial"/>
                <a:sym typeface="Arial"/>
              </a:rPr>
              <a:t>that a word that one child may consider playful, is a word that another child might feel to be hurtful.</a:t>
            </a:r>
            <a:endParaRPr dirty="0"/>
          </a:p>
        </p:txBody>
      </p:sp>
    </p:spTree>
    <p:extLst>
      <p:ext uri="{BB962C8B-B14F-4D97-AF65-F5344CB8AC3E}">
        <p14:creationId xmlns:p14="http://schemas.microsoft.com/office/powerpoint/2010/main" val="1488079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SAY: Let’s read the end of the story again: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722aaa1b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g722aaa1b6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solidFill>
                  <a:schemeClr val="dk1"/>
                </a:solidFill>
              </a:rPr>
              <a:t>READ: “Jack and Matt told Peter that they were sorry.”</a:t>
            </a:r>
            <a:endParaRPr>
              <a:solidFill>
                <a:schemeClr val="dk1"/>
              </a:solidFill>
            </a:endParaRPr>
          </a:p>
          <a:p>
            <a:pPr marL="0" lvl="0" indent="0" algn="l" rtl="0">
              <a:lnSpc>
                <a:spcPct val="100000"/>
              </a:lnSpc>
              <a:spcBef>
                <a:spcPts val="0"/>
              </a:spcBef>
              <a:spcAft>
                <a:spcPts val="0"/>
              </a:spcAft>
              <a:buSzPts val="1400"/>
              <a:buNone/>
            </a:pPr>
            <a:r>
              <a:rPr lang="en-US">
                <a:solidFill>
                  <a:schemeClr val="dk1"/>
                </a:solidFill>
              </a:rPr>
              <a:t>SAY: Look at your neighbor and tell her or him that you’re sorry.</a:t>
            </a:r>
            <a:endParaRPr>
              <a:solidFill>
                <a:schemeClr val="dk1"/>
              </a:solidFill>
            </a:endParaRPr>
          </a:p>
          <a:p>
            <a:pPr marL="0" lvl="0" indent="0" algn="l" rtl="0">
              <a:lnSpc>
                <a:spcPct val="100000"/>
              </a:lnSpc>
              <a:spcBef>
                <a:spcPts val="0"/>
              </a:spcBef>
              <a:spcAft>
                <a:spcPts val="0"/>
              </a:spcAft>
              <a:buSzPts val="1400"/>
              <a:buNone/>
            </a:pPr>
            <a:r>
              <a:rPr lang="en-US">
                <a:solidFill>
                  <a:schemeClr val="dk1"/>
                </a:solidFill>
              </a:rPr>
              <a:t>ASK: What did your face look like?</a:t>
            </a:r>
            <a:endParaRPr>
              <a:solidFill>
                <a:schemeClr val="dk1"/>
              </a:solidFill>
            </a:endParaRPr>
          </a:p>
          <a:p>
            <a:pPr marL="0" lvl="0" indent="0" algn="l" rtl="0">
              <a:lnSpc>
                <a:spcPct val="100000"/>
              </a:lnSpc>
              <a:spcBef>
                <a:spcPts val="0"/>
              </a:spcBef>
              <a:spcAft>
                <a:spcPts val="0"/>
              </a:spcAft>
              <a:buSzPts val="1400"/>
              <a:buNone/>
            </a:pP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82a4c83285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82a4c83285_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solidFill>
                  <a:schemeClr val="dk1"/>
                </a:solidFill>
              </a:rPr>
              <a:t>READ: “They all looked at their pictures again. They decided they could use Peter’s picture for the front of the boat and Matt’s picture for the rest of the boat. Everyone was happy as they were building their new boat together.”</a:t>
            </a:r>
          </a:p>
          <a:p>
            <a:pPr marL="0" lvl="0" indent="0" algn="l" rtl="0">
              <a:lnSpc>
                <a:spcPct val="100000"/>
              </a:lnSpc>
              <a:spcBef>
                <a:spcPts val="0"/>
              </a:spcBef>
              <a:spcAft>
                <a:spcPts val="0"/>
              </a:spcAft>
              <a:buSzPts val="1400"/>
              <a:buNone/>
            </a:pPr>
            <a:endParaRPr dirty="0">
              <a:solidFill>
                <a:schemeClr val="dk1"/>
              </a:solidFill>
            </a:endParaRPr>
          </a:p>
          <a:p>
            <a:pPr marL="0" lvl="0" indent="0" algn="l" rtl="0">
              <a:lnSpc>
                <a:spcPct val="100000"/>
              </a:lnSpc>
              <a:spcBef>
                <a:spcPts val="0"/>
              </a:spcBef>
              <a:spcAft>
                <a:spcPts val="0"/>
              </a:spcAft>
              <a:buSzPts val="1400"/>
              <a:buNone/>
            </a:pPr>
            <a:r>
              <a:rPr lang="en-US" dirty="0">
                <a:solidFill>
                  <a:schemeClr val="dk1"/>
                </a:solidFill>
              </a:rPr>
              <a:t>ASK: How do you feel when you think about how your words and actions affect others?</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REVIEW: Give the children time to answer but don’t take too long.</a:t>
            </a:r>
            <a:endParaRPr dirty="0">
              <a:solidFill>
                <a:schemeClr val="dk1"/>
              </a:solidFill>
            </a:endParaRPr>
          </a:p>
          <a:p>
            <a:pPr marL="0" lvl="0" indent="0" algn="l" rtl="0">
              <a:lnSpc>
                <a:spcPct val="100000"/>
              </a:lnSpc>
              <a:spcBef>
                <a:spcPts val="0"/>
              </a:spcBef>
              <a:spcAft>
                <a:spcPts val="0"/>
              </a:spcAft>
              <a:buSzPts val="1400"/>
              <a:buNone/>
            </a:pPr>
            <a:endParaRPr dirty="0">
              <a:solidFill>
                <a:schemeClr val="dk1"/>
              </a:solidFill>
            </a:endParaRPr>
          </a:p>
          <a:p>
            <a:pPr marL="0" lvl="0" indent="0" algn="l" rtl="0">
              <a:lnSpc>
                <a:spcPct val="100000"/>
              </a:lnSpc>
              <a:spcBef>
                <a:spcPts val="0"/>
              </a:spcBef>
              <a:spcAft>
                <a:spcPts val="0"/>
              </a:spcAft>
              <a:buSzPts val="1400"/>
              <a:buNone/>
            </a:pPr>
            <a:endParaRPr dirty="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82a4c83285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g82a4c83285_2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solidFill>
                  <a:schemeClr val="dk1"/>
                </a:solidFill>
              </a:rPr>
              <a:t>SAY: “These may be small things, but people are watching you more and more as you grow older. Your behavior and the way you speak to other people can make a big difference in their lives and in your own life.”</a:t>
            </a:r>
            <a:endParaRPr>
              <a:solidFill>
                <a:schemeClr val="dk1"/>
              </a:solidFill>
            </a:endParaRPr>
          </a:p>
          <a:p>
            <a:pPr marL="0" lvl="0" indent="0" algn="l" rtl="0">
              <a:lnSpc>
                <a:spcPct val="100000"/>
              </a:lnSpc>
              <a:spcBef>
                <a:spcPts val="0"/>
              </a:spcBef>
              <a:spcAft>
                <a:spcPts val="0"/>
              </a:spcAft>
              <a:buSzPts val="1400"/>
              <a:buNone/>
            </a:pPr>
            <a:r>
              <a:rPr lang="en-US">
                <a:solidFill>
                  <a:schemeClr val="dk1"/>
                </a:solidFill>
              </a:rPr>
              <a:t>READ: “The right to freedom of express.”</a:t>
            </a:r>
            <a:endParaRPr>
              <a:solidFill>
                <a:schemeClr val="dk1"/>
              </a:solidFill>
            </a:endParaRPr>
          </a:p>
          <a:p>
            <a:pPr marL="0" lvl="0" indent="0" algn="l" rtl="0">
              <a:lnSpc>
                <a:spcPct val="100000"/>
              </a:lnSpc>
              <a:spcBef>
                <a:spcPts val="0"/>
              </a:spcBef>
              <a:spcAft>
                <a:spcPts val="0"/>
              </a:spcAft>
              <a:buSzPts val="1400"/>
              <a:buNone/>
            </a:pPr>
            <a:r>
              <a:rPr lang="en-US">
                <a:solidFill>
                  <a:schemeClr val="dk1"/>
                </a:solidFill>
              </a:rPr>
              <a:t>Have the children read or repeat it with you.</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73284df6a4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g73284df6a4_0_7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solidFill>
                  <a:schemeClr val="dk1"/>
                </a:solidFill>
              </a:rPr>
              <a:t>SAY: “These may be small things, but people are watching you more and more as you grow older. Your behavior and the way you speak to other people can make a big difference in their lives and in your own life.”</a:t>
            </a:r>
          </a:p>
          <a:p>
            <a:pPr marL="0" lvl="0" indent="0" algn="l" rtl="0">
              <a:lnSpc>
                <a:spcPct val="100000"/>
              </a:lnSpc>
              <a:spcBef>
                <a:spcPts val="0"/>
              </a:spcBef>
              <a:spcAft>
                <a:spcPts val="0"/>
              </a:spcAft>
              <a:buSzPts val="1400"/>
              <a:buNone/>
            </a:pPr>
            <a:endParaRPr lang="en-US" dirty="0">
              <a:solidFill>
                <a:schemeClr val="dk1"/>
              </a:solidFill>
            </a:endParaRPr>
          </a:p>
          <a:p>
            <a:pPr marL="0" lvl="0" indent="0" algn="l" rtl="0">
              <a:lnSpc>
                <a:spcPct val="100000"/>
              </a:lnSpc>
              <a:spcBef>
                <a:spcPts val="0"/>
              </a:spcBef>
              <a:spcAft>
                <a:spcPts val="0"/>
              </a:spcAft>
              <a:buSzPts val="1400"/>
              <a:buNone/>
            </a:pPr>
            <a:r>
              <a:rPr lang="en-US" dirty="0">
                <a:solidFill>
                  <a:schemeClr val="dk1"/>
                </a:solidFill>
              </a:rPr>
              <a:t>READ: “You have the right to find out things and share what you think with others, by talking, drawing, writing or in any other </a:t>
            </a:r>
            <a:r>
              <a:rPr lang="en-US" dirty="0" err="1">
                <a:solidFill>
                  <a:schemeClr val="dk1"/>
                </a:solidFill>
              </a:rPr>
              <a:t>way..unless</a:t>
            </a:r>
            <a:r>
              <a:rPr lang="en-US" dirty="0">
                <a:solidFill>
                  <a:schemeClr val="dk1"/>
                </a:solidFill>
              </a:rPr>
              <a:t> it harms the rights of other people or hurts their reputation.”</a:t>
            </a:r>
          </a:p>
          <a:p>
            <a:pPr marL="0" lvl="0" indent="0" algn="l" rtl="0">
              <a:lnSpc>
                <a:spcPct val="100000"/>
              </a:lnSpc>
              <a:spcBef>
                <a:spcPts val="0"/>
              </a:spcBef>
              <a:spcAft>
                <a:spcPts val="0"/>
              </a:spcAft>
              <a:buSzPts val="1400"/>
              <a:buNone/>
            </a:pPr>
            <a:endParaRPr lang="en-US" dirty="0">
              <a:solidFill>
                <a:schemeClr val="dk1"/>
              </a:solidFill>
            </a:endParaRPr>
          </a:p>
          <a:p>
            <a:pPr marL="0" lvl="0" indent="0" algn="l" rtl="0">
              <a:lnSpc>
                <a:spcPct val="100000"/>
              </a:lnSpc>
              <a:spcBef>
                <a:spcPts val="0"/>
              </a:spcBef>
              <a:spcAft>
                <a:spcPts val="0"/>
              </a:spcAft>
              <a:buSzPts val="1400"/>
              <a:buNone/>
            </a:pPr>
            <a:r>
              <a:rPr lang="en-US" dirty="0">
                <a:solidFill>
                  <a:schemeClr val="dk1"/>
                </a:solidFill>
              </a:rPr>
              <a:t>NEXT: Have the children read or repeat it with you.</a:t>
            </a:r>
          </a:p>
        </p:txBody>
      </p:sp>
    </p:spTree>
    <p:extLst>
      <p:ext uri="{BB962C8B-B14F-4D97-AF65-F5344CB8AC3E}">
        <p14:creationId xmlns:p14="http://schemas.microsoft.com/office/powerpoint/2010/main" val="3291579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732ca8f8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g732ca8f80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solidFill>
                  <a:schemeClr val="dk1"/>
                </a:solidFill>
              </a:rPr>
              <a:t>SAY: Everyone has a right to say what they think. But there are limits to this right. We are not free to say things that will hurt or endanger other people.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SAY: This week be extra thoughtful and try to use your words to help others feel happy. I can hardly wait to hear your stories next time about making people happy.</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27" name="Google Shape;52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32780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d376985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82d376985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11955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645229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3637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4149515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389711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732ca8f80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g732ca8f80a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solidFill>
                  <a:schemeClr val="dk1"/>
                </a:solidFill>
              </a:rPr>
              <a:t>SAY:  Words can be used to make people feel good and to make them feel bad.  We need to be thoughtful and kind about the way we say things and the words we use.</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371741a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7371741a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3435b2de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83435b2de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rPr>
              <a:t>WELCOME and WARMUP</a:t>
            </a:r>
            <a:r>
              <a:rPr lang="en-US">
                <a:solidFill>
                  <a:schemeClr val="dk1"/>
                </a:solidFill>
              </a:rPr>
              <a:t>(5 minutes)						 				</a:t>
            </a: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Greet each child enthusiastically upon arrival, and show her or him where to sit.						Briefly introduce yourself and tell the children how happy and excited you are to be starting this course about human rights.</a:t>
            </a:r>
            <a:br>
              <a:rPr lang="en-US">
                <a:solidFill>
                  <a:schemeClr val="dk1"/>
                </a:solidFill>
              </a:rPr>
            </a:br>
            <a:r>
              <a:rPr lang="en-US">
                <a:solidFill>
                  <a:schemeClr val="dk1"/>
                </a:solidFill>
              </a:rPr>
              <a:t>Explain that you love human rights and </a:t>
            </a:r>
            <a:r>
              <a:rPr lang="en-US" b="1">
                <a:solidFill>
                  <a:schemeClr val="dk1"/>
                </a:solidFill>
              </a:rPr>
              <a:t>that they will, too. </a:t>
            </a:r>
            <a:br>
              <a:rPr lang="en-US" b="1">
                <a:solidFill>
                  <a:schemeClr val="dk1"/>
                </a:solidFill>
              </a:rPr>
            </a:br>
            <a:r>
              <a:rPr lang="en-US">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73cc9f06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7373cc9f06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Sing “Here We Are Together”</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Sing the verse on your own, naming four different students. Point to the students and smile as you name them.</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Repeat the song several times so that you can name many students.</a:t>
            </a:r>
            <a:endParaRPr dirty="0">
              <a:solidFill>
                <a:schemeClr val="dk1"/>
              </a:solidFill>
            </a:endParaRPr>
          </a:p>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To hear the melody:</a:t>
            </a:r>
            <a:endParaRPr b="1"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i="1" dirty="0">
                <a:solidFill>
                  <a:schemeClr val="dk1"/>
                </a:solidFill>
              </a:rPr>
              <a:t>To hear the melody: </a:t>
            </a:r>
            <a:r>
              <a:rPr lang="en-US" u="sng" dirty="0">
                <a:solidFill>
                  <a:schemeClr val="hlink"/>
                </a:solidFill>
                <a:hlinkClick r:id="rId3"/>
              </a:rPr>
              <a:t>https://www.youtube.com/watch?v=XR9d7TsgQN8&amp;list=PL1p11lCKMm7vUpyDMd39yUSVUUwUJ-Wa5&amp;index=1</a:t>
            </a:r>
            <a:endParaRPr b="1"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i="1" dirty="0">
                <a:solidFill>
                  <a:schemeClr val="dk1"/>
                </a:solidFill>
              </a:rPr>
              <a:t>Sing with enthusiasm and delight.</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Here we are together, together, together. Here we are together with our happy face.</a:t>
            </a: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Facilitator: </a:t>
            </a:r>
            <a:r>
              <a:rPr lang="en-US" b="1" dirty="0">
                <a:solidFill>
                  <a:schemeClr val="dk1"/>
                </a:solidFill>
              </a:rPr>
              <a:t>There’s Martha and Peter and Suzie and Henry</a:t>
            </a:r>
            <a:r>
              <a:rPr lang="en-US" dirty="0">
                <a:solidFill>
                  <a:schemeClr val="dk1"/>
                </a:solidFill>
              </a:rPr>
              <a:t> (pointing to each of these children, one by 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Oh, here we are together in our happy place.</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i="1" dirty="0">
                <a:solidFill>
                  <a:schemeClr val="dk1"/>
                </a:solidFill>
              </a:rPr>
              <a:t>Sing the verse at least two or three times in a row so that you can name a few different children during each class.</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Alternate Words:</a:t>
            </a:r>
            <a:endParaRPr b="1"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a-walking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a-singing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a-marching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a-clapping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Make up actions based on the words! And you can make up your own words. Think of other phrases that might fit the music.</a:t>
            </a: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373cc9f06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7373cc9f06_0_6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US" dirty="0">
                <a:solidFill>
                  <a:schemeClr val="dk1"/>
                </a:solidFill>
              </a:rPr>
              <a:t>Sing “Here We Are Together”</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Sing the verse on your own, naming four different students. Point to the students and smile as you name them.</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Repeat the song several times so that you can name many students.</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Here we are together, together, together. Here we are together with our happy face.</a:t>
            </a: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Facilitator: </a:t>
            </a:r>
            <a:r>
              <a:rPr lang="en-US" b="1" dirty="0">
                <a:solidFill>
                  <a:schemeClr val="dk1"/>
                </a:solidFill>
              </a:rPr>
              <a:t>There’s Martha and Peter and Suzie and Henry</a:t>
            </a:r>
            <a:r>
              <a:rPr lang="en-US" dirty="0">
                <a:solidFill>
                  <a:schemeClr val="dk1"/>
                </a:solidFill>
              </a:rPr>
              <a:t> (pointing to each of these children, one by one)</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dirty="0">
                <a:solidFill>
                  <a:schemeClr val="dk1"/>
                </a:solidFill>
              </a:rPr>
              <a:t>Everyone: </a:t>
            </a:r>
            <a:r>
              <a:rPr lang="en-US" b="1" dirty="0">
                <a:solidFill>
                  <a:schemeClr val="dk1"/>
                </a:solidFill>
              </a:rPr>
              <a:t>Oh, here we are together in our happy place.</a:t>
            </a: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b="1" dirty="0">
                <a:solidFill>
                  <a:schemeClr val="dk1"/>
                </a:solidFill>
              </a:rPr>
              <a:t>Alternate Words:</a:t>
            </a:r>
            <a:endParaRPr b="1"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a-walking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a-singing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go a-marching</a:t>
            </a:r>
            <a:endParaRPr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Here we are a-clapping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Make up actions based on the words! And you can make up your own words. Think of other phrases that might fit the music.</a:t>
            </a:r>
          </a:p>
          <a:p>
            <a:pPr marL="0" lvl="0" indent="0" algn="l" rtl="0">
              <a:spcBef>
                <a:spcPts val="0"/>
              </a:spcBef>
              <a:spcAft>
                <a:spcPts val="0"/>
              </a:spcAft>
              <a:buNone/>
            </a:pPr>
            <a:endParaRPr lang="en-US" dirty="0">
              <a:solidFill>
                <a:schemeClr val="dk1"/>
              </a:solidFill>
              <a:latin typeface="Arial Narrow"/>
              <a:ea typeface="Arial Narrow"/>
              <a:cs typeface="Arial Narrow"/>
              <a:sym typeface="Arial Narrow"/>
            </a:endParaRPr>
          </a:p>
          <a:p>
            <a:pPr marL="0" lvl="0" indent="0" algn="l" rtl="0">
              <a:spcBef>
                <a:spcPts val="0"/>
              </a:spcBef>
              <a:spcAft>
                <a:spcPts val="0"/>
              </a:spcAft>
              <a:buNone/>
            </a:pPr>
            <a:r>
              <a:rPr lang="en-US" dirty="0">
                <a:solidFill>
                  <a:schemeClr val="dk1"/>
                </a:solidFill>
                <a:latin typeface="Arial Narrow"/>
                <a:ea typeface="Arial Narrow"/>
                <a:cs typeface="Arial Narrow"/>
                <a:sym typeface="Arial Narrow"/>
              </a:rPr>
              <a:t>Alternate phrases: Here we go a-walking, Here we are a-singing, Here we go a-marching, Here we are a-clapping…etc. Improvise actions as suggested by the words.</a:t>
            </a:r>
          </a:p>
          <a:p>
            <a:pPr marL="0" lvl="0" indent="0" algn="l" rtl="0">
              <a:spcBef>
                <a:spcPts val="0"/>
              </a:spcBef>
              <a:spcAft>
                <a:spcPts val="0"/>
              </a:spcAft>
              <a:buClr>
                <a:schemeClr val="dk1"/>
              </a:buClr>
              <a:buSzPts val="1100"/>
              <a:buFont typeface="Arial"/>
              <a:buNone/>
            </a:pPr>
            <a:r>
              <a:rPr lang="en-US" dirty="0">
                <a:solidFill>
                  <a:schemeClr val="dk1"/>
                </a:solidFill>
                <a:latin typeface="Arial Narrow"/>
                <a:ea typeface="Arial Narrow"/>
                <a:cs typeface="Arial Narrow"/>
                <a:sym typeface="Arial Narrow"/>
              </a:rPr>
              <a:t>The list above is only a few of the possibilities.</a:t>
            </a:r>
          </a:p>
          <a:p>
            <a:pPr marL="0" lvl="0" indent="0" algn="l" rtl="0">
              <a:spcBef>
                <a:spcPts val="0"/>
              </a:spcBef>
              <a:spcAft>
                <a:spcPts val="0"/>
              </a:spcAft>
              <a:buClr>
                <a:schemeClr val="dk1"/>
              </a:buClr>
              <a:buSzPts val="1100"/>
              <a:buFont typeface="Arial"/>
              <a:buNone/>
            </a:pPr>
            <a:r>
              <a:rPr lang="en-US" dirty="0">
                <a:solidFill>
                  <a:schemeClr val="dk1"/>
                </a:solidFill>
                <a:latin typeface="Arial Narrow"/>
                <a:ea typeface="Arial Narrow"/>
                <a:cs typeface="Arial Narrow"/>
                <a:sym typeface="Arial Narrow"/>
              </a:rPr>
              <a:t>Consider other phrases that might fit the music and the occasion.</a:t>
            </a:r>
            <a:endParaRPr lang="en-US" i="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i="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i="1" dirty="0">
              <a:solidFill>
                <a:schemeClr val="dk1"/>
              </a:solidFill>
            </a:endParaRPr>
          </a:p>
          <a:p>
            <a:pPr marL="0" lvl="0" indent="0" algn="l" rtl="0">
              <a:lnSpc>
                <a:spcPct val="100000"/>
              </a:lnSpc>
              <a:spcBef>
                <a:spcPts val="0"/>
              </a:spcBef>
              <a:spcAft>
                <a:spcPts val="0"/>
              </a:spcAft>
              <a:buSzPts val="1400"/>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REVIEW (5 minutes)</a:t>
            </a:r>
            <a:endParaRPr/>
          </a:p>
          <a:p>
            <a:pPr marL="0" lvl="0" indent="0" algn="l" rtl="0">
              <a:lnSpc>
                <a:spcPct val="100000"/>
              </a:lnSpc>
              <a:spcBef>
                <a:spcPts val="0"/>
              </a:spcBef>
              <a:spcAft>
                <a:spcPts val="0"/>
              </a:spcAft>
              <a:buSzPts val="1400"/>
              <a:buNone/>
            </a:pPr>
            <a:r>
              <a:rPr lang="en-US"/>
              <a:t>Say: I’m still thinking about our story last week of Peter and his brothers. I have a feeling that there are people here who made some of their friends or family feel good by saying kind things to them or about them.</a:t>
            </a:r>
            <a:endParaRPr/>
          </a:p>
          <a:p>
            <a:pPr marL="0" lvl="0" indent="0" algn="l" rtl="0">
              <a:lnSpc>
                <a:spcPct val="100000"/>
              </a:lnSpc>
              <a:spcBef>
                <a:spcPts val="0"/>
              </a:spcBef>
              <a:spcAft>
                <a:spcPts val="0"/>
              </a:spcAft>
              <a:buSzPts val="1400"/>
              <a:buNone/>
            </a:pPr>
            <a:r>
              <a:rPr lang="en-US"/>
              <a:t>• Who would like to tell us about what happened to you this week when you used kind words?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73284df6a4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g73284df6a4_0_7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INTRODUCTION (5 minutes)</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Ask: Do you remember that there are two big documents that we keep talking about that give you the right to think and to express yourself out loud, and to tell other people what you think? </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Hold up the Article 13 sign. The first part of it should be visible, but the second part at the bottom of the page should be covered.</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Read (or have one of the students read) the first part to the children:</a:t>
            </a:r>
          </a:p>
          <a:p>
            <a:pPr marL="0" lvl="0" indent="0" algn="l" rtl="0">
              <a:lnSpc>
                <a:spcPct val="115000"/>
              </a:lnSpc>
              <a:spcBef>
                <a:spcPts val="0"/>
              </a:spcBef>
              <a:spcAft>
                <a:spcPts val="0"/>
              </a:spcAft>
              <a:buSzPts val="1100"/>
              <a:buNone/>
            </a:pPr>
            <a:r>
              <a:rPr lang="en-US" dirty="0">
                <a:solidFill>
                  <a:schemeClr val="dk1"/>
                </a:solidFill>
              </a:rPr>
              <a:t>You have the right to find out things and share what you think with others, by talking, drawing, writing or in any other way . .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8"/>
        <p:cNvGrpSpPr/>
        <p:nvPr/>
      </p:nvGrpSpPr>
      <p:grpSpPr>
        <a:xfrm>
          <a:off x="0" y="0"/>
          <a:ext cx="0" cy="0"/>
          <a:chOff x="0" y="0"/>
          <a:chExt cx="0" cy="0"/>
        </a:xfrm>
      </p:grpSpPr>
      <p:sp>
        <p:nvSpPr>
          <p:cNvPr id="19" name="Google Shape;19;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 name="Google Shape;22;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9221147"/>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 name="Google Shape;26;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92301258"/>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B4860"/>
        </a:solidFill>
        <a:effectLst/>
      </p:bgPr>
    </p:bg>
    <p:spTree>
      <p:nvGrpSpPr>
        <p:cNvPr id="1" name="Shape 30"/>
        <p:cNvGrpSpPr/>
        <p:nvPr/>
      </p:nvGrpSpPr>
      <p:grpSpPr>
        <a:xfrm>
          <a:off x="0" y="0"/>
          <a:ext cx="0" cy="0"/>
          <a:chOff x="0" y="0"/>
          <a:chExt cx="0" cy="0"/>
        </a:xfrm>
      </p:grpSpPr>
      <p:sp>
        <p:nvSpPr>
          <p:cNvPr id="31" name="Google Shape;31;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23302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29705068"/>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23000970"/>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4"/>
        <p:cNvGrpSpPr/>
        <p:nvPr/>
      </p:nvGrpSpPr>
      <p:grpSpPr>
        <a:xfrm>
          <a:off x="0" y="0"/>
          <a:ext cx="0" cy="0"/>
          <a:chOff x="0" y="0"/>
          <a:chExt cx="0" cy="0"/>
        </a:xfrm>
      </p:grpSpPr>
      <p:sp>
        <p:nvSpPr>
          <p:cNvPr id="65" name="Google Shape;65;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8" name="Google Shape;68;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0066782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70"/>
        <p:cNvGrpSpPr/>
        <p:nvPr/>
      </p:nvGrpSpPr>
      <p:grpSpPr>
        <a:xfrm>
          <a:off x="0" y="0"/>
          <a:ext cx="0" cy="0"/>
          <a:chOff x="0" y="0"/>
          <a:chExt cx="0" cy="0"/>
        </a:xfrm>
      </p:grpSpPr>
      <p:sp>
        <p:nvSpPr>
          <p:cNvPr id="71" name="Google Shape;71;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4" name="Google Shape;74;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5" name="Google Shape;75;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33002651"/>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7"/>
        <p:cNvGrpSpPr/>
        <p:nvPr/>
      </p:nvGrpSpPr>
      <p:grpSpPr>
        <a:xfrm>
          <a:off x="0" y="0"/>
          <a:ext cx="0" cy="0"/>
          <a:chOff x="0" y="0"/>
          <a:chExt cx="0" cy="0"/>
        </a:xfrm>
      </p:grpSpPr>
      <p:sp>
        <p:nvSpPr>
          <p:cNvPr id="78" name="Google Shape;78;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0" name="Google Shape;80;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1" name="Google Shape;81;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2" name="Google Shape;82;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30220208"/>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4"/>
        <p:cNvGrpSpPr/>
        <p:nvPr/>
      </p:nvGrpSpPr>
      <p:grpSpPr>
        <a:xfrm>
          <a:off x="0" y="0"/>
          <a:ext cx="0" cy="0"/>
          <a:chOff x="0" y="0"/>
          <a:chExt cx="0" cy="0"/>
        </a:xfrm>
      </p:grpSpPr>
      <p:sp>
        <p:nvSpPr>
          <p:cNvPr id="85" name="Google Shape;85;g7371741aa8_0_2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6" name="Google Shape;86;g7371741aa8_0_2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7" name="Google Shape;87;g7371741aa8_0_2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55672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88"/>
        <p:cNvGrpSpPr/>
        <p:nvPr/>
      </p:nvGrpSpPr>
      <p:grpSpPr>
        <a:xfrm>
          <a:off x="0" y="0"/>
          <a:ext cx="0" cy="0"/>
          <a:chOff x="0" y="0"/>
          <a:chExt cx="0" cy="0"/>
        </a:xfrm>
      </p:grpSpPr>
      <p:sp>
        <p:nvSpPr>
          <p:cNvPr id="89" name="Google Shape;89;g7371741aa8_0_38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90" name="Google Shape;90;g7371741aa8_0_38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91" name="Google Shape;91;g7371741aa8_0_38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286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reverse">
  <p:cSld name="BLANK_1">
    <p:bg>
      <p:bgPr>
        <a:solidFill>
          <a:srgbClr val="0B4860"/>
        </a:solidFill>
        <a:effectLst/>
      </p:bgPr>
    </p:bg>
    <p:spTree>
      <p:nvGrpSpPr>
        <p:cNvPr id="1" name="Shape 35"/>
        <p:cNvGrpSpPr/>
        <p:nvPr/>
      </p:nvGrpSpPr>
      <p:grpSpPr>
        <a:xfrm>
          <a:off x="0" y="0"/>
          <a:ext cx="0" cy="0"/>
          <a:chOff x="0" y="0"/>
          <a:chExt cx="0" cy="0"/>
        </a:xfrm>
      </p:grpSpPr>
      <p:sp>
        <p:nvSpPr>
          <p:cNvPr id="36" name="Google Shape;36;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1241452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47851176"/>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79306513"/>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22388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83098051"/>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37785592"/>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13379040"/>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7592326"/>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73852430"/>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9700698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2"/>
        <p:cNvGrpSpPr/>
        <p:nvPr/>
      </p:nvGrpSpPr>
      <p:grpSpPr>
        <a:xfrm>
          <a:off x="0" y="0"/>
          <a:ext cx="0" cy="0"/>
          <a:chOff x="0" y="0"/>
          <a:chExt cx="0" cy="0"/>
        </a:xfrm>
      </p:grpSpPr>
      <p:sp>
        <p:nvSpPr>
          <p:cNvPr id="53" name="Google Shape;5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1149879"/>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
        <p:cNvGrpSpPr/>
        <p:nvPr/>
      </p:nvGrpSpPr>
      <p:grpSpPr>
        <a:xfrm>
          <a:off x="0" y="0"/>
          <a:ext cx="0" cy="0"/>
          <a:chOff x="0" y="0"/>
          <a:chExt cx="0" cy="0"/>
        </a:xfrm>
      </p:grpSpPr>
      <p:sp>
        <p:nvSpPr>
          <p:cNvPr id="74" name="Google Shape;74;g7372b59db7_0_2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5" name="Google Shape;75;g7372b59db7_0_2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6" name="Google Shape;76;g7372b59db7_0_2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84586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7"/>
        <p:cNvGrpSpPr/>
        <p:nvPr/>
      </p:nvGrpSpPr>
      <p:grpSpPr>
        <a:xfrm>
          <a:off x="0" y="0"/>
          <a:ext cx="0" cy="0"/>
          <a:chOff x="0" y="0"/>
          <a:chExt cx="0" cy="0"/>
        </a:xfrm>
      </p:grpSpPr>
      <p:sp>
        <p:nvSpPr>
          <p:cNvPr id="78" name="Google Shape;78;g7372b59db7_0_39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79" name="Google Shape;79;g7372b59db7_0_39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0" name="Google Shape;80;g7372b59db7_0_39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66513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1"/>
        <p:cNvGrpSpPr/>
        <p:nvPr/>
      </p:nvGrpSpPr>
      <p:grpSpPr>
        <a:xfrm>
          <a:off x="0" y="0"/>
          <a:ext cx="0" cy="0"/>
          <a:chOff x="0" y="0"/>
          <a:chExt cx="0" cy="0"/>
        </a:xfrm>
      </p:grpSpPr>
      <p:sp>
        <p:nvSpPr>
          <p:cNvPr id="112" name="Google Shape;112;p49"/>
          <p:cNvSpPr txBox="1">
            <a:spLocks noGrp="1"/>
          </p:cNvSpPr>
          <p:nvPr>
            <p:ph type="title"/>
          </p:nvPr>
        </p:nvSpPr>
        <p:spPr>
          <a:xfrm>
            <a:off x="869149" y="530359"/>
            <a:ext cx="76665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9"/>
          <p:cNvSpPr txBox="1">
            <a:spLocks noGrp="1"/>
          </p:cNvSpPr>
          <p:nvPr>
            <p:ph type="body" idx="1"/>
          </p:nvPr>
        </p:nvSpPr>
        <p:spPr>
          <a:xfrm>
            <a:off x="877463" y="1524000"/>
            <a:ext cx="3657600" cy="3108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4" name="Google Shape;114;p49"/>
          <p:cNvSpPr txBox="1">
            <a:spLocks noGrp="1"/>
          </p:cNvSpPr>
          <p:nvPr>
            <p:ph type="body" idx="2"/>
          </p:nvPr>
        </p:nvSpPr>
        <p:spPr>
          <a:xfrm>
            <a:off x="4877963" y="1524000"/>
            <a:ext cx="3657600" cy="3108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5" name="Google Shape;115;p4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1452647"/>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8"/>
        <p:cNvGrpSpPr/>
        <p:nvPr/>
      </p:nvGrpSpPr>
      <p:grpSpPr>
        <a:xfrm>
          <a:off x="0" y="0"/>
          <a:ext cx="0" cy="0"/>
          <a:chOff x="0" y="0"/>
          <a:chExt cx="0" cy="0"/>
        </a:xfrm>
      </p:grpSpPr>
      <p:sp>
        <p:nvSpPr>
          <p:cNvPr id="119" name="Google Shape;119;p62"/>
          <p:cNvSpPr txBox="1">
            <a:spLocks noGrp="1"/>
          </p:cNvSpPr>
          <p:nvPr>
            <p:ph type="title"/>
          </p:nvPr>
        </p:nvSpPr>
        <p:spPr>
          <a:xfrm>
            <a:off x="869149" y="530359"/>
            <a:ext cx="74058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2"/>
          <p:cNvSpPr txBox="1">
            <a:spLocks noGrp="1"/>
          </p:cNvSpPr>
          <p:nvPr>
            <p:ph type="body" idx="1"/>
          </p:nvPr>
        </p:nvSpPr>
        <p:spPr>
          <a:xfrm>
            <a:off x="869150" y="1511559"/>
            <a:ext cx="7405800" cy="28053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1" name="Google Shape;121;p62"/>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20599079"/>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2"/>
        <p:cNvGrpSpPr/>
        <p:nvPr/>
      </p:nvGrpSpPr>
      <p:grpSpPr>
        <a:xfrm>
          <a:off x="0" y="0"/>
          <a:ext cx="0" cy="0"/>
          <a:chOff x="0" y="0"/>
          <a:chExt cx="0" cy="0"/>
        </a:xfrm>
      </p:grpSpPr>
      <p:sp>
        <p:nvSpPr>
          <p:cNvPr id="123" name="Google Shape;123;p63"/>
          <p:cNvSpPr txBox="1">
            <a:spLocks noGrp="1"/>
          </p:cNvSpPr>
          <p:nvPr>
            <p:ph type="title"/>
          </p:nvPr>
        </p:nvSpPr>
        <p:spPr>
          <a:xfrm>
            <a:off x="628650" y="444756"/>
            <a:ext cx="7886700" cy="99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63"/>
          <p:cNvSpPr txBox="1">
            <a:spLocks noGrp="1"/>
          </p:cNvSpPr>
          <p:nvPr>
            <p:ph type="body" idx="1"/>
          </p:nvPr>
        </p:nvSpPr>
        <p:spPr>
          <a:xfrm>
            <a:off x="628650" y="1544638"/>
            <a:ext cx="7886700" cy="30606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7706271"/>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126"/>
        <p:cNvGrpSpPr/>
        <p:nvPr/>
      </p:nvGrpSpPr>
      <p:grpSpPr>
        <a:xfrm>
          <a:off x="0" y="0"/>
          <a:ext cx="0" cy="0"/>
          <a:chOff x="0" y="0"/>
          <a:chExt cx="0" cy="0"/>
        </a:xfrm>
      </p:grpSpPr>
      <p:sp>
        <p:nvSpPr>
          <p:cNvPr id="127" name="Google Shape;127;p64"/>
          <p:cNvSpPr txBox="1">
            <a:spLocks noGrp="1"/>
          </p:cNvSpPr>
          <p:nvPr>
            <p:ph type="title"/>
          </p:nvPr>
        </p:nvSpPr>
        <p:spPr>
          <a:xfrm>
            <a:off x="635238" y="530359"/>
            <a:ext cx="78975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4"/>
          <p:cNvSpPr txBox="1">
            <a:spLocks noGrp="1"/>
          </p:cNvSpPr>
          <p:nvPr>
            <p:ph type="body" idx="1"/>
          </p:nvPr>
        </p:nvSpPr>
        <p:spPr>
          <a:xfrm>
            <a:off x="628649" y="1525438"/>
            <a:ext cx="60441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9" name="Google Shape;129;p6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0" name="Google Shape;130;p64"/>
          <p:cNvSpPr txBox="1">
            <a:spLocks noGrp="1"/>
          </p:cNvSpPr>
          <p:nvPr>
            <p:ph type="body" idx="2"/>
          </p:nvPr>
        </p:nvSpPr>
        <p:spPr>
          <a:xfrm>
            <a:off x="6886085" y="1556328"/>
            <a:ext cx="1645800" cy="14631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1" name="Google Shape;131;p64"/>
          <p:cNvSpPr txBox="1">
            <a:spLocks noGrp="1"/>
          </p:cNvSpPr>
          <p:nvPr>
            <p:ph type="body" idx="3"/>
          </p:nvPr>
        </p:nvSpPr>
        <p:spPr>
          <a:xfrm>
            <a:off x="6902455" y="3172286"/>
            <a:ext cx="1645800" cy="14631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26669954"/>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132"/>
        <p:cNvGrpSpPr/>
        <p:nvPr/>
      </p:nvGrpSpPr>
      <p:grpSpPr>
        <a:xfrm>
          <a:off x="0" y="0"/>
          <a:ext cx="0" cy="0"/>
          <a:chOff x="0" y="0"/>
          <a:chExt cx="0" cy="0"/>
        </a:xfrm>
      </p:grpSpPr>
      <p:sp>
        <p:nvSpPr>
          <p:cNvPr id="133" name="Google Shape;133;p65"/>
          <p:cNvSpPr txBox="1">
            <a:spLocks noGrp="1"/>
          </p:cNvSpPr>
          <p:nvPr>
            <p:ph type="title"/>
          </p:nvPr>
        </p:nvSpPr>
        <p:spPr>
          <a:xfrm>
            <a:off x="641785" y="508171"/>
            <a:ext cx="78735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65"/>
          <p:cNvSpPr txBox="1">
            <a:spLocks noGrp="1"/>
          </p:cNvSpPr>
          <p:nvPr>
            <p:ph type="body" idx="1"/>
          </p:nvPr>
        </p:nvSpPr>
        <p:spPr>
          <a:xfrm>
            <a:off x="628649" y="1492528"/>
            <a:ext cx="3771900" cy="1554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5" name="Google Shape;135;p65"/>
          <p:cNvSpPr txBox="1">
            <a:spLocks noGrp="1"/>
          </p:cNvSpPr>
          <p:nvPr>
            <p:ph type="body" idx="2"/>
          </p:nvPr>
        </p:nvSpPr>
        <p:spPr>
          <a:xfrm>
            <a:off x="628649" y="3113037"/>
            <a:ext cx="3771900" cy="1554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6" name="Google Shape;136;p65"/>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7" name="Google Shape;137;p65"/>
          <p:cNvSpPr txBox="1">
            <a:spLocks noGrp="1"/>
          </p:cNvSpPr>
          <p:nvPr>
            <p:ph type="body" idx="3"/>
          </p:nvPr>
        </p:nvSpPr>
        <p:spPr>
          <a:xfrm>
            <a:off x="4744687" y="1492528"/>
            <a:ext cx="3771900" cy="1554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8" name="Google Shape;138;p65"/>
          <p:cNvSpPr txBox="1">
            <a:spLocks noGrp="1"/>
          </p:cNvSpPr>
          <p:nvPr>
            <p:ph type="body" idx="4"/>
          </p:nvPr>
        </p:nvSpPr>
        <p:spPr>
          <a:xfrm>
            <a:off x="4744687" y="3113037"/>
            <a:ext cx="3771900" cy="1554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9840660"/>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139"/>
        <p:cNvGrpSpPr/>
        <p:nvPr/>
      </p:nvGrpSpPr>
      <p:grpSpPr>
        <a:xfrm>
          <a:off x="0" y="0"/>
          <a:ext cx="0" cy="0"/>
          <a:chOff x="0" y="0"/>
          <a:chExt cx="0" cy="0"/>
        </a:xfrm>
      </p:grpSpPr>
      <p:sp>
        <p:nvSpPr>
          <p:cNvPr id="140" name="Google Shape;140;p66"/>
          <p:cNvSpPr/>
          <p:nvPr/>
        </p:nvSpPr>
        <p:spPr>
          <a:xfrm>
            <a:off x="91440" y="57150"/>
            <a:ext cx="896100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61458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141"/>
        <p:cNvGrpSpPr/>
        <p:nvPr/>
      </p:nvGrpSpPr>
      <p:grpSpPr>
        <a:xfrm>
          <a:off x="0" y="0"/>
          <a:ext cx="0" cy="0"/>
          <a:chOff x="0" y="0"/>
          <a:chExt cx="0" cy="0"/>
        </a:xfrm>
      </p:grpSpPr>
      <p:sp>
        <p:nvSpPr>
          <p:cNvPr id="142" name="Google Shape;142;p67"/>
          <p:cNvSpPr txBox="1">
            <a:spLocks noGrp="1"/>
          </p:cNvSpPr>
          <p:nvPr>
            <p:ph type="title"/>
          </p:nvPr>
        </p:nvSpPr>
        <p:spPr>
          <a:xfrm>
            <a:off x="628649" y="530359"/>
            <a:ext cx="78867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67"/>
          <p:cNvSpPr txBox="1">
            <a:spLocks noGrp="1"/>
          </p:cNvSpPr>
          <p:nvPr>
            <p:ph type="body" idx="1"/>
          </p:nvPr>
        </p:nvSpPr>
        <p:spPr>
          <a:xfrm>
            <a:off x="628649" y="1548882"/>
            <a:ext cx="60441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4" name="Google Shape;144;p6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5" name="Google Shape;145;p67"/>
          <p:cNvSpPr txBox="1">
            <a:spLocks noGrp="1"/>
          </p:cNvSpPr>
          <p:nvPr>
            <p:ph type="body" idx="2"/>
          </p:nvPr>
        </p:nvSpPr>
        <p:spPr>
          <a:xfrm>
            <a:off x="6808265" y="1548882"/>
            <a:ext cx="17145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75209911"/>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6"/>
        <p:cNvGrpSpPr/>
        <p:nvPr/>
      </p:nvGrpSpPr>
      <p:grpSpPr>
        <a:xfrm>
          <a:off x="0" y="0"/>
          <a:ext cx="0" cy="0"/>
          <a:chOff x="0" y="0"/>
          <a:chExt cx="0" cy="0"/>
        </a:xfrm>
      </p:grpSpPr>
      <p:sp>
        <p:nvSpPr>
          <p:cNvPr id="147" name="Google Shape;147;p68"/>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noAutofit/>
          </a:bodyPr>
          <a:lstStyle>
            <a:lvl1pPr marL="457200" lvl="0" indent="-431800" algn="l">
              <a:lnSpc>
                <a:spcPct val="115000"/>
              </a:lnSpc>
              <a:spcBef>
                <a:spcPts val="600"/>
              </a:spcBef>
              <a:spcAft>
                <a:spcPts val="0"/>
              </a:spcAft>
              <a:buClr>
                <a:srgbClr val="0B4860"/>
              </a:buClr>
              <a:buSzPts val="3200"/>
              <a:buFont typeface="Noto Sans Symbols"/>
              <a:buChar char="❑"/>
              <a:defRPr sz="3200" i="1">
                <a:solidFill>
                  <a:srgbClr val="0B4860"/>
                </a:solidFill>
              </a:defRPr>
            </a:lvl1pPr>
            <a:lvl2pPr marL="914400" lvl="1" indent="-431800" algn="l">
              <a:lnSpc>
                <a:spcPct val="115000"/>
              </a:lnSpc>
              <a:spcBef>
                <a:spcPts val="0"/>
              </a:spcBef>
              <a:spcAft>
                <a:spcPts val="0"/>
              </a:spcAft>
              <a:buSzPts val="3200"/>
              <a:buChar char="□"/>
              <a:defRPr sz="3200" i="1"/>
            </a:lvl2pPr>
            <a:lvl3pPr marL="1371600" lvl="2" indent="-431800" algn="l">
              <a:lnSpc>
                <a:spcPct val="115000"/>
              </a:lnSpc>
              <a:spcBef>
                <a:spcPts val="0"/>
              </a:spcBef>
              <a:spcAft>
                <a:spcPts val="0"/>
              </a:spcAft>
              <a:buSzPts val="3200"/>
              <a:buChar char="□"/>
              <a:defRPr sz="3200" i="1"/>
            </a:lvl3pPr>
            <a:lvl4pPr marL="1828800" lvl="3" indent="-431800" algn="l">
              <a:lnSpc>
                <a:spcPct val="115000"/>
              </a:lnSpc>
              <a:spcBef>
                <a:spcPts val="0"/>
              </a:spcBef>
              <a:spcAft>
                <a:spcPts val="0"/>
              </a:spcAft>
              <a:buSzPts val="3200"/>
              <a:buChar char="□"/>
              <a:defRPr sz="3200" i="1"/>
            </a:lvl4pPr>
            <a:lvl5pPr marL="2286000" lvl="4" indent="-431800" algn="l">
              <a:lnSpc>
                <a:spcPct val="115000"/>
              </a:lnSpc>
              <a:spcBef>
                <a:spcPts val="0"/>
              </a:spcBef>
              <a:spcAft>
                <a:spcPts val="0"/>
              </a:spcAft>
              <a:buSzPts val="3200"/>
              <a:buChar char="○"/>
              <a:defRPr sz="3200" i="1"/>
            </a:lvl5pPr>
            <a:lvl6pPr marL="2743200" lvl="5" indent="-431800" algn="l">
              <a:lnSpc>
                <a:spcPct val="115000"/>
              </a:lnSpc>
              <a:spcBef>
                <a:spcPts val="0"/>
              </a:spcBef>
              <a:spcAft>
                <a:spcPts val="0"/>
              </a:spcAft>
              <a:buSzPts val="3200"/>
              <a:buChar char="■"/>
              <a:defRPr sz="3200" i="1"/>
            </a:lvl6pPr>
            <a:lvl7pPr marL="3200400" lvl="6" indent="-431800" algn="l">
              <a:lnSpc>
                <a:spcPct val="115000"/>
              </a:lnSpc>
              <a:spcBef>
                <a:spcPts val="0"/>
              </a:spcBef>
              <a:spcAft>
                <a:spcPts val="0"/>
              </a:spcAft>
              <a:buSzPts val="3200"/>
              <a:buChar char="●"/>
              <a:defRPr sz="3200" i="1"/>
            </a:lvl7pPr>
            <a:lvl8pPr marL="3657600" lvl="7" indent="-431800" algn="l">
              <a:lnSpc>
                <a:spcPct val="115000"/>
              </a:lnSpc>
              <a:spcBef>
                <a:spcPts val="0"/>
              </a:spcBef>
              <a:spcAft>
                <a:spcPts val="0"/>
              </a:spcAft>
              <a:buSzPts val="3200"/>
              <a:buChar char="○"/>
              <a:defRPr sz="3200" i="1"/>
            </a:lvl8pPr>
            <a:lvl9pPr marL="4114800" lvl="8" indent="-431800" algn="l">
              <a:lnSpc>
                <a:spcPct val="115000"/>
              </a:lnSpc>
              <a:spcBef>
                <a:spcPts val="0"/>
              </a:spcBef>
              <a:spcAft>
                <a:spcPts val="0"/>
              </a:spcAft>
              <a:buSzPts val="3200"/>
              <a:buChar char="■"/>
              <a:defRPr sz="3200" i="1"/>
            </a:lvl9pPr>
          </a:lstStyle>
          <a:p>
            <a:endParaRPr/>
          </a:p>
        </p:txBody>
      </p:sp>
      <p:sp>
        <p:nvSpPr>
          <p:cNvPr id="148" name="Google Shape;148;p68"/>
          <p:cNvSpPr/>
          <p:nvPr/>
        </p:nvSpPr>
        <p:spPr>
          <a:xfrm>
            <a:off x="617750" y="603375"/>
            <a:ext cx="948000" cy="948000"/>
          </a:xfrm>
          <a:prstGeom prst="rect">
            <a:avLst/>
          </a:prstGeom>
          <a:solidFill>
            <a:srgbClr val="0B4860"/>
          </a:solidFill>
          <a:ln w="9525" cap="flat" cmpd="sng">
            <a:solidFill>
              <a:srgbClr val="1E713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68"/>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150" name="Google Shape;150;p68"/>
          <p:cNvSpPr txBox="1">
            <a:spLocks noGrp="1"/>
          </p:cNvSpPr>
          <p:nvPr>
            <p:ph type="sldNum" idx="12"/>
          </p:nvPr>
        </p:nvSpPr>
        <p:spPr>
          <a:xfrm>
            <a:off x="181404" y="460660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274342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51"/>
        <p:cNvGrpSpPr/>
        <p:nvPr/>
      </p:nvGrpSpPr>
      <p:grpSpPr>
        <a:xfrm>
          <a:off x="0" y="0"/>
          <a:ext cx="0" cy="0"/>
          <a:chOff x="0" y="0"/>
          <a:chExt cx="0" cy="0"/>
        </a:xfrm>
      </p:grpSpPr>
      <p:sp>
        <p:nvSpPr>
          <p:cNvPr id="152" name="Google Shape;152;p69"/>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153" name="Google Shape;153;p69"/>
          <p:cNvSpPr txBox="1">
            <a:spLocks noGrp="1"/>
          </p:cNvSpPr>
          <p:nvPr>
            <p:ph type="body" idx="1"/>
          </p:nvPr>
        </p:nvSpPr>
        <p:spPr>
          <a:xfrm>
            <a:off x="869150"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154" name="Google Shape;154;p69"/>
          <p:cNvSpPr txBox="1">
            <a:spLocks noGrp="1"/>
          </p:cNvSpPr>
          <p:nvPr>
            <p:ph type="body" idx="2"/>
          </p:nvPr>
        </p:nvSpPr>
        <p:spPr>
          <a:xfrm>
            <a:off x="4680228"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155" name="Google Shape;155;p69"/>
          <p:cNvSpPr txBox="1">
            <a:spLocks noGrp="1"/>
          </p:cNvSpPr>
          <p:nvPr>
            <p:ph type="sldNum" idx="12"/>
          </p:nvPr>
        </p:nvSpPr>
        <p:spPr>
          <a:xfrm>
            <a:off x="185082" y="460422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040385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156"/>
        <p:cNvGrpSpPr/>
        <p:nvPr/>
      </p:nvGrpSpPr>
      <p:grpSpPr>
        <a:xfrm>
          <a:off x="0" y="0"/>
          <a:ext cx="0" cy="0"/>
          <a:chOff x="0" y="0"/>
          <a:chExt cx="0" cy="0"/>
        </a:xfrm>
      </p:grpSpPr>
      <p:sp>
        <p:nvSpPr>
          <p:cNvPr id="157" name="Google Shape;157;p70"/>
          <p:cNvSpPr txBox="1">
            <a:spLocks noGrp="1"/>
          </p:cNvSpPr>
          <p:nvPr>
            <p:ph type="title"/>
          </p:nvPr>
        </p:nvSpPr>
        <p:spPr>
          <a:xfrm>
            <a:off x="869149" y="530359"/>
            <a:ext cx="76665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7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9" name="Google Shape;159;p70"/>
          <p:cNvSpPr txBox="1">
            <a:spLocks noGrp="1"/>
          </p:cNvSpPr>
          <p:nvPr>
            <p:ph type="body" idx="1"/>
          </p:nvPr>
        </p:nvSpPr>
        <p:spPr>
          <a:xfrm>
            <a:off x="868363" y="1524397"/>
            <a:ext cx="3657600" cy="3108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0" name="Google Shape;160;p70"/>
          <p:cNvSpPr txBox="1">
            <a:spLocks noGrp="1"/>
          </p:cNvSpPr>
          <p:nvPr>
            <p:ph type="body" idx="2"/>
          </p:nvPr>
        </p:nvSpPr>
        <p:spPr>
          <a:xfrm>
            <a:off x="4998887" y="1523999"/>
            <a:ext cx="3528300" cy="31089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27203643"/>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161"/>
        <p:cNvGrpSpPr/>
        <p:nvPr/>
      </p:nvGrpSpPr>
      <p:grpSpPr>
        <a:xfrm>
          <a:off x="0" y="0"/>
          <a:ext cx="0" cy="0"/>
          <a:chOff x="0" y="0"/>
          <a:chExt cx="0" cy="0"/>
        </a:xfrm>
      </p:grpSpPr>
      <p:sp>
        <p:nvSpPr>
          <p:cNvPr id="162" name="Google Shape;162;p71"/>
          <p:cNvSpPr txBox="1">
            <a:spLocks noGrp="1"/>
          </p:cNvSpPr>
          <p:nvPr>
            <p:ph type="title"/>
          </p:nvPr>
        </p:nvSpPr>
        <p:spPr>
          <a:xfrm>
            <a:off x="627413" y="549875"/>
            <a:ext cx="78879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71"/>
          <p:cNvSpPr txBox="1">
            <a:spLocks noGrp="1"/>
          </p:cNvSpPr>
          <p:nvPr>
            <p:ph type="body" idx="1"/>
          </p:nvPr>
        </p:nvSpPr>
        <p:spPr>
          <a:xfrm>
            <a:off x="628649" y="1517779"/>
            <a:ext cx="1714500" cy="30759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4" name="Google Shape;164;p71"/>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5" name="Google Shape;165;p71"/>
          <p:cNvSpPr txBox="1">
            <a:spLocks noGrp="1"/>
          </p:cNvSpPr>
          <p:nvPr>
            <p:ph type="body" idx="2"/>
          </p:nvPr>
        </p:nvSpPr>
        <p:spPr>
          <a:xfrm>
            <a:off x="2465173" y="1517779"/>
            <a:ext cx="6051300" cy="30759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34289413"/>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66"/>
        <p:cNvGrpSpPr/>
        <p:nvPr/>
      </p:nvGrpSpPr>
      <p:grpSpPr>
        <a:xfrm>
          <a:off x="0" y="0"/>
          <a:ext cx="0" cy="0"/>
          <a:chOff x="0" y="0"/>
          <a:chExt cx="0" cy="0"/>
        </a:xfrm>
      </p:grpSpPr>
      <p:sp>
        <p:nvSpPr>
          <p:cNvPr id="167" name="Google Shape;167;p72"/>
          <p:cNvSpPr txBox="1">
            <a:spLocks noGrp="1"/>
          </p:cNvSpPr>
          <p:nvPr>
            <p:ph type="title"/>
          </p:nvPr>
        </p:nvSpPr>
        <p:spPr>
          <a:xfrm>
            <a:off x="626560" y="530359"/>
            <a:ext cx="79326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72"/>
          <p:cNvSpPr txBox="1">
            <a:spLocks noGrp="1"/>
          </p:cNvSpPr>
          <p:nvPr>
            <p:ph type="body" idx="1"/>
          </p:nvPr>
        </p:nvSpPr>
        <p:spPr>
          <a:xfrm>
            <a:off x="628649" y="1548882"/>
            <a:ext cx="24003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9" name="Google Shape;169;p72"/>
          <p:cNvSpPr txBox="1">
            <a:spLocks noGrp="1"/>
          </p:cNvSpPr>
          <p:nvPr>
            <p:ph type="body" idx="2"/>
          </p:nvPr>
        </p:nvSpPr>
        <p:spPr>
          <a:xfrm>
            <a:off x="3371849" y="1548882"/>
            <a:ext cx="24003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0" name="Google Shape;170;p7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71" name="Google Shape;171;p72"/>
          <p:cNvSpPr txBox="1">
            <a:spLocks noGrp="1"/>
          </p:cNvSpPr>
          <p:nvPr>
            <p:ph type="body" idx="3"/>
          </p:nvPr>
        </p:nvSpPr>
        <p:spPr>
          <a:xfrm>
            <a:off x="6115049" y="1548882"/>
            <a:ext cx="2400300" cy="3083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02280105"/>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172"/>
        <p:cNvGrpSpPr/>
        <p:nvPr/>
      </p:nvGrpSpPr>
      <p:grpSpPr>
        <a:xfrm>
          <a:off x="0" y="0"/>
          <a:ext cx="0" cy="0"/>
          <a:chOff x="0" y="0"/>
          <a:chExt cx="0" cy="0"/>
        </a:xfrm>
      </p:grpSpPr>
      <p:sp>
        <p:nvSpPr>
          <p:cNvPr id="173" name="Google Shape;173;p73"/>
          <p:cNvSpPr txBox="1">
            <a:spLocks noGrp="1"/>
          </p:cNvSpPr>
          <p:nvPr>
            <p:ph type="title"/>
          </p:nvPr>
        </p:nvSpPr>
        <p:spPr>
          <a:xfrm>
            <a:off x="620333" y="530359"/>
            <a:ext cx="78951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73"/>
          <p:cNvSpPr txBox="1">
            <a:spLocks noGrp="1"/>
          </p:cNvSpPr>
          <p:nvPr>
            <p:ph type="body" idx="1"/>
          </p:nvPr>
        </p:nvSpPr>
        <p:spPr>
          <a:xfrm>
            <a:off x="628649" y="1579177"/>
            <a:ext cx="1737300" cy="12801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5" name="Google Shape;175;p73"/>
          <p:cNvSpPr txBox="1">
            <a:spLocks noGrp="1"/>
          </p:cNvSpPr>
          <p:nvPr>
            <p:ph type="body" idx="2"/>
          </p:nvPr>
        </p:nvSpPr>
        <p:spPr>
          <a:xfrm>
            <a:off x="628649" y="2984866"/>
            <a:ext cx="1737300" cy="12801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6" name="Google Shape;176;p7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77" name="Google Shape;177;p73"/>
          <p:cNvSpPr txBox="1">
            <a:spLocks noGrp="1"/>
          </p:cNvSpPr>
          <p:nvPr>
            <p:ph type="body" idx="3"/>
          </p:nvPr>
        </p:nvSpPr>
        <p:spPr>
          <a:xfrm>
            <a:off x="2465173" y="1579983"/>
            <a:ext cx="6051300" cy="3013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25015304"/>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178"/>
        <p:cNvGrpSpPr/>
        <p:nvPr/>
      </p:nvGrpSpPr>
      <p:grpSpPr>
        <a:xfrm>
          <a:off x="0" y="0"/>
          <a:ext cx="0" cy="0"/>
          <a:chOff x="0" y="0"/>
          <a:chExt cx="0" cy="0"/>
        </a:xfrm>
      </p:grpSpPr>
      <p:sp>
        <p:nvSpPr>
          <p:cNvPr id="179" name="Google Shape;179;p74"/>
          <p:cNvSpPr txBox="1">
            <a:spLocks noGrp="1"/>
          </p:cNvSpPr>
          <p:nvPr>
            <p:ph type="title"/>
          </p:nvPr>
        </p:nvSpPr>
        <p:spPr>
          <a:xfrm>
            <a:off x="628147" y="530359"/>
            <a:ext cx="78873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74"/>
          <p:cNvSpPr txBox="1">
            <a:spLocks noGrp="1"/>
          </p:cNvSpPr>
          <p:nvPr>
            <p:ph type="body" idx="1"/>
          </p:nvPr>
        </p:nvSpPr>
        <p:spPr>
          <a:xfrm>
            <a:off x="62864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1" name="Google Shape;181;p74"/>
          <p:cNvSpPr txBox="1">
            <a:spLocks noGrp="1"/>
          </p:cNvSpPr>
          <p:nvPr>
            <p:ph type="body" idx="2"/>
          </p:nvPr>
        </p:nvSpPr>
        <p:spPr>
          <a:xfrm>
            <a:off x="264032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2" name="Google Shape;182;p7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3" name="Google Shape;183;p74"/>
          <p:cNvSpPr txBox="1">
            <a:spLocks noGrp="1"/>
          </p:cNvSpPr>
          <p:nvPr>
            <p:ph type="body" idx="3"/>
          </p:nvPr>
        </p:nvSpPr>
        <p:spPr>
          <a:xfrm>
            <a:off x="465200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4" name="Google Shape;184;p74"/>
          <p:cNvSpPr txBox="1">
            <a:spLocks noGrp="1"/>
          </p:cNvSpPr>
          <p:nvPr>
            <p:ph type="body" idx="4"/>
          </p:nvPr>
        </p:nvSpPr>
        <p:spPr>
          <a:xfrm>
            <a:off x="6663689" y="1525438"/>
            <a:ext cx="1851600" cy="310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12914037"/>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85"/>
        <p:cNvGrpSpPr/>
        <p:nvPr/>
      </p:nvGrpSpPr>
      <p:grpSpPr>
        <a:xfrm>
          <a:off x="0" y="0"/>
          <a:ext cx="0" cy="0"/>
          <a:chOff x="0" y="0"/>
          <a:chExt cx="0" cy="0"/>
        </a:xfrm>
      </p:grpSpPr>
      <p:sp>
        <p:nvSpPr>
          <p:cNvPr id="186" name="Google Shape;186;p75"/>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75"/>
          <p:cNvSpPr txBox="1">
            <a:spLocks noGrp="1"/>
          </p:cNvSpPr>
          <p:nvPr>
            <p:ph type="body" idx="1"/>
          </p:nvPr>
        </p:nvSpPr>
        <p:spPr>
          <a:xfrm>
            <a:off x="629842" y="1241468"/>
            <a:ext cx="3868200" cy="618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188" name="Google Shape;188;p75"/>
          <p:cNvSpPr txBox="1">
            <a:spLocks noGrp="1"/>
          </p:cNvSpPr>
          <p:nvPr>
            <p:ph type="body" idx="2"/>
          </p:nvPr>
        </p:nvSpPr>
        <p:spPr>
          <a:xfrm>
            <a:off x="629842" y="1921490"/>
            <a:ext cx="3868200" cy="2743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9" name="Google Shape;189;p75"/>
          <p:cNvSpPr txBox="1">
            <a:spLocks noGrp="1"/>
          </p:cNvSpPr>
          <p:nvPr>
            <p:ph type="body" idx="3"/>
          </p:nvPr>
        </p:nvSpPr>
        <p:spPr>
          <a:xfrm>
            <a:off x="4629150" y="1241468"/>
            <a:ext cx="3887400" cy="618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190" name="Google Shape;190;p75"/>
          <p:cNvSpPr txBox="1">
            <a:spLocks noGrp="1"/>
          </p:cNvSpPr>
          <p:nvPr>
            <p:ph type="body" idx="4"/>
          </p:nvPr>
        </p:nvSpPr>
        <p:spPr>
          <a:xfrm>
            <a:off x="4629150" y="1921490"/>
            <a:ext cx="3887400" cy="2743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1" name="Google Shape;191;p75"/>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1344832"/>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3930375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626358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3"/>
        <p:cNvGrpSpPr/>
        <p:nvPr/>
      </p:nvGrpSpPr>
      <p:grpSpPr>
        <a:xfrm>
          <a:off x="0" y="0"/>
          <a:ext cx="0" cy="0"/>
          <a:chOff x="0" y="0"/>
          <a:chExt cx="0" cy="0"/>
        </a:xfrm>
      </p:grpSpPr>
      <p:sp>
        <p:nvSpPr>
          <p:cNvPr id="64" name="Google Shape;6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68240578"/>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2"/>
        <p:cNvGrpSpPr/>
        <p:nvPr/>
      </p:nvGrpSpPr>
      <p:grpSpPr>
        <a:xfrm>
          <a:off x="0" y="0"/>
          <a:ext cx="0" cy="0"/>
          <a:chOff x="0" y="0"/>
          <a:chExt cx="0" cy="0"/>
        </a:xfrm>
      </p:grpSpPr>
      <p:sp>
        <p:nvSpPr>
          <p:cNvPr id="23" name="Google Shape;23;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 name="Google Shape;26;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76098435"/>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58417995"/>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35"/>
        <p:cNvGrpSpPr/>
        <p:nvPr/>
      </p:nvGrpSpPr>
      <p:grpSpPr>
        <a:xfrm>
          <a:off x="0" y="0"/>
          <a:ext cx="0" cy="0"/>
          <a:chOff x="0" y="0"/>
          <a:chExt cx="0" cy="0"/>
        </a:xfrm>
      </p:grpSpPr>
      <p:sp>
        <p:nvSpPr>
          <p:cNvPr id="36" name="Google Shape;36;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70041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628649" y="530359"/>
            <a:ext cx="7886701"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628649" y="1548882"/>
            <a:ext cx="60440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 name="Google Shape;40;p3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1" name="Google Shape;41;p36"/>
          <p:cNvSpPr txBox="1">
            <a:spLocks noGrp="1"/>
          </p:cNvSpPr>
          <p:nvPr>
            <p:ph type="body" idx="2"/>
          </p:nvPr>
        </p:nvSpPr>
        <p:spPr>
          <a:xfrm>
            <a:off x="6808265" y="1548882"/>
            <a:ext cx="17145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37604792"/>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sp>
        <p:nvSpPr>
          <p:cNvPr id="43" name="Google Shape;43;p37"/>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noAutofit/>
          </a:bodyPr>
          <a:lstStyle>
            <a:lvl1pPr marL="457200" lvl="0" indent="-431800" algn="l">
              <a:lnSpc>
                <a:spcPct val="115000"/>
              </a:lnSpc>
              <a:spcBef>
                <a:spcPts val="600"/>
              </a:spcBef>
              <a:spcAft>
                <a:spcPts val="0"/>
              </a:spcAft>
              <a:buClr>
                <a:srgbClr val="0B4860"/>
              </a:buClr>
              <a:buSzPts val="3200"/>
              <a:buFont typeface="Noto Sans Symbols"/>
              <a:buChar char="❑"/>
              <a:defRPr sz="3200" i="1">
                <a:solidFill>
                  <a:srgbClr val="0B4860"/>
                </a:solidFill>
              </a:defRPr>
            </a:lvl1pPr>
            <a:lvl2pPr marL="914400" lvl="1" indent="-431800" algn="l">
              <a:lnSpc>
                <a:spcPct val="115000"/>
              </a:lnSpc>
              <a:spcBef>
                <a:spcPts val="0"/>
              </a:spcBef>
              <a:spcAft>
                <a:spcPts val="0"/>
              </a:spcAft>
              <a:buSzPts val="3200"/>
              <a:buChar char="□"/>
              <a:defRPr sz="3200" i="1"/>
            </a:lvl2pPr>
            <a:lvl3pPr marL="1371600" lvl="2" indent="-431800" algn="l">
              <a:lnSpc>
                <a:spcPct val="115000"/>
              </a:lnSpc>
              <a:spcBef>
                <a:spcPts val="0"/>
              </a:spcBef>
              <a:spcAft>
                <a:spcPts val="0"/>
              </a:spcAft>
              <a:buSzPts val="3200"/>
              <a:buChar char="□"/>
              <a:defRPr sz="3200" i="1"/>
            </a:lvl3pPr>
            <a:lvl4pPr marL="1828800" lvl="3" indent="-431800" algn="l">
              <a:lnSpc>
                <a:spcPct val="115000"/>
              </a:lnSpc>
              <a:spcBef>
                <a:spcPts val="0"/>
              </a:spcBef>
              <a:spcAft>
                <a:spcPts val="0"/>
              </a:spcAft>
              <a:buSzPts val="3200"/>
              <a:buChar char="□"/>
              <a:defRPr sz="3200" i="1"/>
            </a:lvl4pPr>
            <a:lvl5pPr marL="2286000" lvl="4" indent="-431800" algn="l">
              <a:lnSpc>
                <a:spcPct val="115000"/>
              </a:lnSpc>
              <a:spcBef>
                <a:spcPts val="0"/>
              </a:spcBef>
              <a:spcAft>
                <a:spcPts val="0"/>
              </a:spcAft>
              <a:buSzPts val="3200"/>
              <a:buChar char="○"/>
              <a:defRPr sz="3200" i="1"/>
            </a:lvl5pPr>
            <a:lvl6pPr marL="2743200" lvl="5" indent="-431800" algn="l">
              <a:lnSpc>
                <a:spcPct val="115000"/>
              </a:lnSpc>
              <a:spcBef>
                <a:spcPts val="0"/>
              </a:spcBef>
              <a:spcAft>
                <a:spcPts val="0"/>
              </a:spcAft>
              <a:buSzPts val="3200"/>
              <a:buChar char="■"/>
              <a:defRPr sz="3200" i="1"/>
            </a:lvl6pPr>
            <a:lvl7pPr marL="3200400" lvl="6" indent="-431800" algn="l">
              <a:lnSpc>
                <a:spcPct val="115000"/>
              </a:lnSpc>
              <a:spcBef>
                <a:spcPts val="0"/>
              </a:spcBef>
              <a:spcAft>
                <a:spcPts val="0"/>
              </a:spcAft>
              <a:buSzPts val="3200"/>
              <a:buChar char="●"/>
              <a:defRPr sz="3200" i="1"/>
            </a:lvl7pPr>
            <a:lvl8pPr marL="3657600" lvl="7" indent="-431800" algn="l">
              <a:lnSpc>
                <a:spcPct val="115000"/>
              </a:lnSpc>
              <a:spcBef>
                <a:spcPts val="0"/>
              </a:spcBef>
              <a:spcAft>
                <a:spcPts val="0"/>
              </a:spcAft>
              <a:buSzPts val="3200"/>
              <a:buChar char="○"/>
              <a:defRPr sz="3200" i="1"/>
            </a:lvl8pPr>
            <a:lvl9pPr marL="4114800" lvl="8" indent="-431800" algn="l">
              <a:lnSpc>
                <a:spcPct val="115000"/>
              </a:lnSpc>
              <a:spcBef>
                <a:spcPts val="0"/>
              </a:spcBef>
              <a:spcAft>
                <a:spcPts val="0"/>
              </a:spcAft>
              <a:buSzPts val="3200"/>
              <a:buChar char="■"/>
              <a:defRPr sz="3200" i="1"/>
            </a:lvl9pPr>
          </a:lstStyle>
          <a:p>
            <a:endParaRPr/>
          </a:p>
        </p:txBody>
      </p:sp>
      <p:sp>
        <p:nvSpPr>
          <p:cNvPr id="44" name="Google Shape;44;p37"/>
          <p:cNvSpPr/>
          <p:nvPr/>
        </p:nvSpPr>
        <p:spPr>
          <a:xfrm>
            <a:off x="617750" y="603375"/>
            <a:ext cx="948000" cy="948000"/>
          </a:xfrm>
          <a:prstGeom prst="rect">
            <a:avLst/>
          </a:prstGeom>
          <a:solidFill>
            <a:srgbClr val="0B4860"/>
          </a:solidFill>
          <a:ln w="9525" cap="flat" cmpd="sng">
            <a:solidFill>
              <a:srgbClr val="1E713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7"/>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46" name="Google Shape;46;p37"/>
          <p:cNvSpPr txBox="1">
            <a:spLocks noGrp="1"/>
          </p:cNvSpPr>
          <p:nvPr>
            <p:ph type="sldNum" idx="12"/>
          </p:nvPr>
        </p:nvSpPr>
        <p:spPr>
          <a:xfrm>
            <a:off x="181404" y="460660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21708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49" name="Google Shape;49;p38"/>
          <p:cNvSpPr txBox="1">
            <a:spLocks noGrp="1"/>
          </p:cNvSpPr>
          <p:nvPr>
            <p:ph type="body" idx="1"/>
          </p:nvPr>
        </p:nvSpPr>
        <p:spPr>
          <a:xfrm>
            <a:off x="869150"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50" name="Google Shape;50;p38"/>
          <p:cNvSpPr txBox="1">
            <a:spLocks noGrp="1"/>
          </p:cNvSpPr>
          <p:nvPr>
            <p:ph type="body" idx="2"/>
          </p:nvPr>
        </p:nvSpPr>
        <p:spPr>
          <a:xfrm>
            <a:off x="4680228" y="2312925"/>
            <a:ext cx="3594600" cy="21333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Font typeface="Noto Sans Symbols"/>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51" name="Google Shape;51;p38"/>
          <p:cNvSpPr txBox="1">
            <a:spLocks noGrp="1"/>
          </p:cNvSpPr>
          <p:nvPr>
            <p:ph type="sldNum" idx="12"/>
          </p:nvPr>
        </p:nvSpPr>
        <p:spPr>
          <a:xfrm>
            <a:off x="185082" y="460422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668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2"/>
        <p:cNvGrpSpPr/>
        <p:nvPr/>
      </p:nvGrpSpPr>
      <p:grpSpPr>
        <a:xfrm>
          <a:off x="0" y="0"/>
          <a:ext cx="0" cy="0"/>
          <a:chOff x="0" y="0"/>
          <a:chExt cx="0" cy="0"/>
        </a:xfrm>
      </p:grpSpPr>
      <p:sp>
        <p:nvSpPr>
          <p:cNvPr id="53" name="Google Shape;5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62355897"/>
      </p:ext>
    </p:extLst>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48283813"/>
      </p:ext>
    </p:extLst>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3"/>
        <p:cNvGrpSpPr/>
        <p:nvPr/>
      </p:nvGrpSpPr>
      <p:grpSpPr>
        <a:xfrm>
          <a:off x="0" y="0"/>
          <a:ext cx="0" cy="0"/>
          <a:chOff x="0" y="0"/>
          <a:chExt cx="0" cy="0"/>
        </a:xfrm>
      </p:grpSpPr>
      <p:sp>
        <p:nvSpPr>
          <p:cNvPr id="64" name="Google Shape;6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49039778"/>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9"/>
        <p:cNvGrpSpPr/>
        <p:nvPr/>
      </p:nvGrpSpPr>
      <p:grpSpPr>
        <a:xfrm>
          <a:off x="0" y="0"/>
          <a:ext cx="0" cy="0"/>
          <a:chOff x="0" y="0"/>
          <a:chExt cx="0" cy="0"/>
        </a:xfrm>
      </p:grpSpPr>
      <p:sp>
        <p:nvSpPr>
          <p:cNvPr id="70" name="Google Shape;7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9"/>
        <p:cNvGrpSpPr/>
        <p:nvPr/>
      </p:nvGrpSpPr>
      <p:grpSpPr>
        <a:xfrm>
          <a:off x="0" y="0"/>
          <a:ext cx="0" cy="0"/>
          <a:chOff x="0" y="0"/>
          <a:chExt cx="0" cy="0"/>
        </a:xfrm>
      </p:grpSpPr>
      <p:sp>
        <p:nvSpPr>
          <p:cNvPr id="70" name="Google Shape;7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85192454"/>
      </p:ext>
    </p:extLst>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6"/>
        <p:cNvGrpSpPr/>
        <p:nvPr/>
      </p:nvGrpSpPr>
      <p:grpSpPr>
        <a:xfrm>
          <a:off x="0" y="0"/>
          <a:ext cx="0" cy="0"/>
          <a:chOff x="0" y="0"/>
          <a:chExt cx="0" cy="0"/>
        </a:xfrm>
      </p:grpSpPr>
      <p:sp>
        <p:nvSpPr>
          <p:cNvPr id="77" name="Google Shape;7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9" name="Google Shape;7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1" name="Google Shape;8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89545851"/>
      </p:ext>
    </p:extLst>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4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4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4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31027612"/>
      </p:ext>
    </p:extLst>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2"/>
        <p:cNvGrpSpPr/>
        <p:nvPr/>
      </p:nvGrpSpPr>
      <p:grpSpPr>
        <a:xfrm>
          <a:off x="0" y="0"/>
          <a:ext cx="0" cy="0"/>
          <a:chOff x="0" y="0"/>
          <a:chExt cx="0" cy="0"/>
        </a:xfrm>
      </p:grpSpPr>
      <p:sp>
        <p:nvSpPr>
          <p:cNvPr id="23" name="Google Shape;23;p47"/>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7"/>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 name="Google Shape;25;p4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 name="Google Shape;26;p47"/>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47"/>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7949752"/>
      </p:ext>
    </p:extLst>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35"/>
        <p:cNvGrpSpPr/>
        <p:nvPr/>
      </p:nvGrpSpPr>
      <p:grpSpPr>
        <a:xfrm>
          <a:off x="0" y="0"/>
          <a:ext cx="0" cy="0"/>
          <a:chOff x="0" y="0"/>
          <a:chExt cx="0" cy="0"/>
        </a:xfrm>
      </p:grpSpPr>
      <p:sp>
        <p:nvSpPr>
          <p:cNvPr id="36" name="Google Shape;36;p49"/>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346829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52"/>
        <p:cNvGrpSpPr/>
        <p:nvPr/>
      </p:nvGrpSpPr>
      <p:grpSpPr>
        <a:xfrm>
          <a:off x="0" y="0"/>
          <a:ext cx="0" cy="0"/>
          <a:chOff x="0" y="0"/>
          <a:chExt cx="0" cy="0"/>
        </a:xfrm>
      </p:grpSpPr>
      <p:sp>
        <p:nvSpPr>
          <p:cNvPr id="53" name="Google Shape;53;p53"/>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3"/>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53"/>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53"/>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03289432"/>
      </p:ext>
    </p:extLst>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7"/>
        <p:cNvGrpSpPr/>
        <p:nvPr/>
      </p:nvGrpSpPr>
      <p:grpSpPr>
        <a:xfrm>
          <a:off x="0" y="0"/>
          <a:ext cx="0" cy="0"/>
          <a:chOff x="0" y="0"/>
          <a:chExt cx="0" cy="0"/>
        </a:xfrm>
      </p:grpSpPr>
      <p:sp>
        <p:nvSpPr>
          <p:cNvPr id="58" name="Google Shape;58;p54"/>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4"/>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54"/>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5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54"/>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41159220"/>
      </p:ext>
    </p:extLst>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63"/>
        <p:cNvGrpSpPr/>
        <p:nvPr/>
      </p:nvGrpSpPr>
      <p:grpSpPr>
        <a:xfrm>
          <a:off x="0" y="0"/>
          <a:ext cx="0" cy="0"/>
          <a:chOff x="0" y="0"/>
          <a:chExt cx="0" cy="0"/>
        </a:xfrm>
      </p:grpSpPr>
      <p:sp>
        <p:nvSpPr>
          <p:cNvPr id="64" name="Google Shape;64;p55"/>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5"/>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55"/>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55"/>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55"/>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03754310"/>
      </p:ext>
    </p:extLst>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69"/>
        <p:cNvGrpSpPr/>
        <p:nvPr/>
      </p:nvGrpSpPr>
      <p:grpSpPr>
        <a:xfrm>
          <a:off x="0" y="0"/>
          <a:ext cx="0" cy="0"/>
          <a:chOff x="0" y="0"/>
          <a:chExt cx="0" cy="0"/>
        </a:xfrm>
      </p:grpSpPr>
      <p:sp>
        <p:nvSpPr>
          <p:cNvPr id="70" name="Google Shape;70;p56"/>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6"/>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56"/>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5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56"/>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56"/>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64588860"/>
      </p:ext>
    </p:extLst>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6"/>
        <p:cNvGrpSpPr/>
        <p:nvPr/>
      </p:nvGrpSpPr>
      <p:grpSpPr>
        <a:xfrm>
          <a:off x="0" y="0"/>
          <a:ext cx="0" cy="0"/>
          <a:chOff x="0" y="0"/>
          <a:chExt cx="0" cy="0"/>
        </a:xfrm>
      </p:grpSpPr>
      <p:sp>
        <p:nvSpPr>
          <p:cNvPr id="77" name="Google Shape;77;p57"/>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7"/>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9" name="Google Shape;79;p57"/>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57"/>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1" name="Google Shape;81;p57"/>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5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42090527"/>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9" name="Google Shape;7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81" name="Google Shape;8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3"/>
        <p:cNvGrpSpPr/>
        <p:nvPr/>
      </p:nvGrpSpPr>
      <p:grpSpPr>
        <a:xfrm>
          <a:off x="0" y="0"/>
          <a:ext cx="0" cy="0"/>
          <a:chOff x="0" y="0"/>
          <a:chExt cx="0" cy="0"/>
        </a:xfrm>
      </p:grpSpPr>
      <p:sp>
        <p:nvSpPr>
          <p:cNvPr id="84" name="Google Shape;84;g73436dc667_0_107"/>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5" name="Google Shape;85;g73436dc667_0_107"/>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6" name="Google Shape;86;g73436dc667_0_107"/>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637024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87"/>
        <p:cNvGrpSpPr/>
        <p:nvPr/>
      </p:nvGrpSpPr>
      <p:grpSpPr>
        <a:xfrm>
          <a:off x="0" y="0"/>
          <a:ext cx="0" cy="0"/>
          <a:chOff x="0" y="0"/>
          <a:chExt cx="0" cy="0"/>
        </a:xfrm>
      </p:grpSpPr>
      <p:sp>
        <p:nvSpPr>
          <p:cNvPr id="88" name="Google Shape;88;g73436dc667_0_226"/>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89" name="Google Shape;89;g73436dc667_0_226"/>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90" name="Google Shape;90;g73436dc667_0_226"/>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859614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91"/>
        <p:cNvGrpSpPr/>
        <p:nvPr/>
      </p:nvGrpSpPr>
      <p:grpSpPr>
        <a:xfrm>
          <a:off x="0" y="0"/>
          <a:ext cx="0" cy="0"/>
          <a:chOff x="0" y="0"/>
          <a:chExt cx="0" cy="0"/>
        </a:xfrm>
      </p:grpSpPr>
      <p:sp>
        <p:nvSpPr>
          <p:cNvPr id="92" name="Google Shape;92;g73436dc667_1_10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93" name="Google Shape;93;g73436dc667_1_10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94" name="Google Shape;94;g73436dc667_1_10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3057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3">
  <p:cSld name="Blank 3">
    <p:spTree>
      <p:nvGrpSpPr>
        <p:cNvPr id="1" name="Shape 95"/>
        <p:cNvGrpSpPr/>
        <p:nvPr/>
      </p:nvGrpSpPr>
      <p:grpSpPr>
        <a:xfrm>
          <a:off x="0" y="0"/>
          <a:ext cx="0" cy="0"/>
          <a:chOff x="0" y="0"/>
          <a:chExt cx="0" cy="0"/>
        </a:xfrm>
      </p:grpSpPr>
      <p:sp>
        <p:nvSpPr>
          <p:cNvPr id="96" name="Google Shape;96;g73436dc667_1_225"/>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97" name="Google Shape;97;g73436dc667_1_225"/>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endParaRPr/>
          </a:p>
        </p:txBody>
      </p:sp>
      <p:sp>
        <p:nvSpPr>
          <p:cNvPr id="98" name="Google Shape;98;g73436dc667_1_225"/>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63827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5355017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92706906"/>
      </p:ext>
    </p:extLst>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53583129"/>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Blank reverse">
  <p:cSld name="Blank reverse">
    <p:bg>
      <p:bgPr>
        <a:solidFill>
          <a:srgbClr val="0B4860"/>
        </a:solidFill>
        <a:effectLst/>
      </p:bgPr>
    </p:bg>
    <p:spTree>
      <p:nvGrpSpPr>
        <p:cNvPr id="1" name="Shape 22"/>
        <p:cNvGrpSpPr/>
        <p:nvPr/>
      </p:nvGrpSpPr>
      <p:grpSpPr>
        <a:xfrm>
          <a:off x="0" y="0"/>
          <a:ext cx="0" cy="0"/>
          <a:chOff x="0" y="0"/>
          <a:chExt cx="0" cy="0"/>
        </a:xfrm>
      </p:grpSpPr>
      <p:sp>
        <p:nvSpPr>
          <p:cNvPr id="23" name="Google Shape;23;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191190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o Content - Offset Left">
  <p:cSld name="Two Content - Offset Left">
    <p:spTree>
      <p:nvGrpSpPr>
        <p:cNvPr id="1" name="Shape 24"/>
        <p:cNvGrpSpPr/>
        <p:nvPr/>
      </p:nvGrpSpPr>
      <p:grpSpPr>
        <a:xfrm>
          <a:off x="0" y="0"/>
          <a:ext cx="0" cy="0"/>
          <a:chOff x="0" y="0"/>
          <a:chExt cx="0" cy="0"/>
        </a:xfrm>
      </p:grpSpPr>
      <p:sp>
        <p:nvSpPr>
          <p:cNvPr id="25" name="Google Shape;25;p36"/>
          <p:cNvSpPr txBox="1">
            <a:spLocks noGrp="1"/>
          </p:cNvSpPr>
          <p:nvPr>
            <p:ph type="title"/>
          </p:nvPr>
        </p:nvSpPr>
        <p:spPr>
          <a:xfrm>
            <a:off x="628649" y="530359"/>
            <a:ext cx="7886701"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body" idx="1"/>
          </p:nvPr>
        </p:nvSpPr>
        <p:spPr>
          <a:xfrm>
            <a:off x="628649" y="1548882"/>
            <a:ext cx="60440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36"/>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36"/>
          <p:cNvSpPr txBox="1">
            <a:spLocks noGrp="1"/>
          </p:cNvSpPr>
          <p:nvPr>
            <p:ph type="body" idx="2"/>
          </p:nvPr>
        </p:nvSpPr>
        <p:spPr>
          <a:xfrm>
            <a:off x="6808265" y="1548882"/>
            <a:ext cx="17145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64600568"/>
      </p:ext>
    </p:extLst>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12272356"/>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048724" y="3058625"/>
            <a:ext cx="5998997"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13" name="Google Shape;13;p31" descr="A picture containing drawing&#10;&#10;Description automatically generated"/>
          <p:cNvPicPr preferRelativeResize="0"/>
          <p:nvPr/>
        </p:nvPicPr>
        <p:blipFill rotWithShape="1">
          <a:blip r:embed="rId2">
            <a:alphaModFix/>
          </a:blip>
          <a:srcRect/>
          <a:stretch/>
        </p:blipFill>
        <p:spPr>
          <a:xfrm>
            <a:off x="8657661" y="4705622"/>
            <a:ext cx="427324" cy="413153"/>
          </a:xfrm>
          <a:prstGeom prst="rect">
            <a:avLst/>
          </a:prstGeom>
          <a:noFill/>
          <a:ln>
            <a:noFill/>
          </a:ln>
        </p:spPr>
      </p:pic>
    </p:spTree>
    <p:extLst>
      <p:ext uri="{BB962C8B-B14F-4D97-AF65-F5344CB8AC3E}">
        <p14:creationId xmlns:p14="http://schemas.microsoft.com/office/powerpoint/2010/main" val="79552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Four Content - Squares">
  <p:cSld name="Four Content - Squares">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641785" y="508171"/>
            <a:ext cx="7873565"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628649"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34"/>
          <p:cNvSpPr txBox="1">
            <a:spLocks noGrp="1"/>
          </p:cNvSpPr>
          <p:nvPr>
            <p:ph type="body" idx="2"/>
          </p:nvPr>
        </p:nvSpPr>
        <p:spPr>
          <a:xfrm>
            <a:off x="628649"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4"/>
          <p:cNvSpPr txBox="1">
            <a:spLocks noGrp="1"/>
          </p:cNvSpPr>
          <p:nvPr>
            <p:ph type="body" idx="3"/>
          </p:nvPr>
        </p:nvSpPr>
        <p:spPr>
          <a:xfrm>
            <a:off x="4744687" y="1492528"/>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body" idx="4"/>
          </p:nvPr>
        </p:nvSpPr>
        <p:spPr>
          <a:xfrm>
            <a:off x="4744687" y="3113037"/>
            <a:ext cx="3771900" cy="15544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63020884"/>
      </p:ext>
    </p:extLst>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21735638"/>
      </p:ext>
    </p:extLst>
  </p:cSld>
  <p:clrMapOvr>
    <a:masterClrMapping/>
  </p:clrMapOvr>
  <p:transition>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34321888"/>
      </p:ext>
    </p:extLst>
  </p:cSld>
  <p:clrMapOvr>
    <a:masterClrMapping/>
  </p:clrMapOvr>
  <p:transition>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79261750"/>
      </p:ext>
    </p:extLst>
  </p:cSld>
  <p:clrMapOvr>
    <a:masterClrMapping/>
  </p:clrMapOvr>
  <p:transition>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65411123"/>
      </p:ext>
    </p:extLst>
  </p:cSld>
  <p:clrMapOvr>
    <a:masterClrMapping/>
  </p:clrMapOvr>
  <p:transition>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82647415"/>
      </p:ext>
    </p:extLst>
  </p:cSld>
  <p:clrMapOvr>
    <a:masterClrMapping/>
  </p:clrMapOvr>
  <p:transition>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
        <p:cNvGrpSpPr/>
        <p:nvPr/>
      </p:nvGrpSpPr>
      <p:grpSpPr>
        <a:xfrm>
          <a:off x="0" y="0"/>
          <a:ext cx="0" cy="0"/>
          <a:chOff x="0" y="0"/>
          <a:chExt cx="0" cy="0"/>
        </a:xfrm>
      </p:grpSpPr>
      <p:sp>
        <p:nvSpPr>
          <p:cNvPr id="74" name="Google Shape;74;g7372b59db7_0_2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pPr marL="0" marR="0" lvl="0" indent="0" algn="l"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g7372b59db7_0_2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sz="700"/>
            </a:lvl1pPr>
            <a:lvl2pPr lvl="1" algn="l" rtl="0">
              <a:spcBef>
                <a:spcPts val="0"/>
              </a:spcBef>
              <a:spcAft>
                <a:spcPts val="0"/>
              </a:spcAft>
              <a:buSzPts val="700"/>
              <a:buNone/>
              <a:defRPr sz="700"/>
            </a:lvl2pPr>
            <a:lvl3pPr lvl="2" algn="l" rtl="0">
              <a:spcBef>
                <a:spcPts val="0"/>
              </a:spcBef>
              <a:spcAft>
                <a:spcPts val="0"/>
              </a:spcAft>
              <a:buSzPts val="700"/>
              <a:buNone/>
              <a:defRPr sz="700"/>
            </a:lvl3pPr>
            <a:lvl4pPr lvl="3" algn="l" rtl="0">
              <a:spcBef>
                <a:spcPts val="0"/>
              </a:spcBef>
              <a:spcAft>
                <a:spcPts val="0"/>
              </a:spcAft>
              <a:buSzPts val="700"/>
              <a:buNone/>
              <a:defRPr sz="700"/>
            </a:lvl4pPr>
            <a:lvl5pPr lvl="4" algn="l" rtl="0">
              <a:spcBef>
                <a:spcPts val="0"/>
              </a:spcBef>
              <a:spcAft>
                <a:spcPts val="0"/>
              </a:spcAft>
              <a:buSzPts val="700"/>
              <a:buNone/>
              <a:defRPr sz="700"/>
            </a:lvl5pPr>
            <a:lvl6pPr lvl="5" algn="l" rtl="0">
              <a:spcBef>
                <a:spcPts val="0"/>
              </a:spcBef>
              <a:spcAft>
                <a:spcPts val="0"/>
              </a:spcAft>
              <a:buSzPts val="700"/>
              <a:buNone/>
              <a:defRPr sz="700"/>
            </a:lvl6pPr>
            <a:lvl7pPr lvl="6" algn="l" rtl="0">
              <a:spcBef>
                <a:spcPts val="0"/>
              </a:spcBef>
              <a:spcAft>
                <a:spcPts val="0"/>
              </a:spcAft>
              <a:buSzPts val="700"/>
              <a:buNone/>
              <a:defRPr sz="700"/>
            </a:lvl7pPr>
            <a:lvl8pPr lvl="7" algn="l" rtl="0">
              <a:spcBef>
                <a:spcPts val="0"/>
              </a:spcBef>
              <a:spcAft>
                <a:spcPts val="0"/>
              </a:spcAft>
              <a:buSzPts val="700"/>
              <a:buNone/>
              <a:defRPr sz="700"/>
            </a:lvl8pPr>
            <a:lvl9pPr lvl="8" algn="l" rtl="0">
              <a:spcBef>
                <a:spcPts val="0"/>
              </a:spcBef>
              <a:spcAft>
                <a:spcPts val="0"/>
              </a:spcAft>
              <a:buSzPts val="700"/>
              <a:buNone/>
              <a:defRPr sz="700"/>
            </a:lvl9p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endParaRPr kumimoji="0" sz="7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g7372b59db7_0_2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300" b="1" i="0" u="none" strike="noStrike" kern="0" cap="none" spc="0" normalizeH="0" baseline="0" noProof="0">
                <a:ln>
                  <a:noFill/>
                </a:ln>
                <a:solidFill>
                  <a:srgbClr val="0B4860"/>
                </a:solidFill>
                <a:effectLst/>
                <a:uLnTx/>
                <a:uFillTx/>
                <a:latin typeface="Work Sans"/>
                <a:sym typeface="Work Sans"/>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a:t>
            </a:fld>
            <a:endParaRPr kumimoji="0" sz="1300" b="1" i="0" u="none" strike="noStrike" kern="0" cap="none" spc="0" normalizeH="0" baseline="0" noProof="0">
              <a:ln>
                <a:noFill/>
              </a:ln>
              <a:solidFill>
                <a:srgbClr val="0B4860"/>
              </a:solidFill>
              <a:effectLst/>
              <a:uLnTx/>
              <a:uFillTx/>
              <a:latin typeface="Work Sans"/>
              <a:sym typeface="Work Sans"/>
            </a:endParaRPr>
          </a:p>
        </p:txBody>
      </p:sp>
    </p:spTree>
    <p:extLst>
      <p:ext uri="{BB962C8B-B14F-4D97-AF65-F5344CB8AC3E}">
        <p14:creationId xmlns:p14="http://schemas.microsoft.com/office/powerpoint/2010/main" val="25449817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69149" y="530359"/>
            <a:ext cx="7666413"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774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body" idx="2"/>
          </p:nvPr>
        </p:nvSpPr>
        <p:spPr>
          <a:xfrm>
            <a:off x="4877963" y="1524000"/>
            <a:ext cx="3657600" cy="310872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54838225"/>
      </p:ext>
    </p:extLst>
  </p:cSld>
  <p:clrMapOvr>
    <a:masterClrMapping/>
  </p:clrMapOvr>
  <p:transition>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B4860"/>
        </a:solidFill>
        <a:effectLst/>
      </p:bgPr>
    </p:bg>
    <p:spTree>
      <p:nvGrpSpPr>
        <p:cNvPr id="1" name="Shape 29"/>
        <p:cNvGrpSpPr/>
        <p:nvPr/>
      </p:nvGrpSpPr>
      <p:grpSpPr>
        <a:xfrm>
          <a:off x="0" y="0"/>
          <a:ext cx="0" cy="0"/>
          <a:chOff x="0" y="0"/>
          <a:chExt cx="0" cy="0"/>
        </a:xfrm>
      </p:grpSpPr>
      <p:sp>
        <p:nvSpPr>
          <p:cNvPr id="30" name="Google Shape;30;p35"/>
          <p:cNvSpPr/>
          <p:nvPr/>
        </p:nvSpPr>
        <p:spPr>
          <a:xfrm>
            <a:off x="91440" y="57150"/>
            <a:ext cx="8961120" cy="5029200"/>
          </a:xfrm>
          <a:prstGeom prst="frame">
            <a:avLst>
              <a:gd name="adj1" fmla="val 1839"/>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227756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hree Content - Offset Left">
  <p:cSld name="Three Content - Offset Left">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635238" y="530359"/>
            <a:ext cx="789741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628649" y="1525438"/>
            <a:ext cx="604400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3"/>
          <p:cNvSpPr txBox="1">
            <a:spLocks noGrp="1"/>
          </p:cNvSpPr>
          <p:nvPr>
            <p:ph type="body" idx="2"/>
          </p:nvPr>
        </p:nvSpPr>
        <p:spPr>
          <a:xfrm>
            <a:off x="6808265" y="1556328"/>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body" idx="3"/>
          </p:nvPr>
        </p:nvSpPr>
        <p:spPr>
          <a:xfrm>
            <a:off x="6818150" y="3172286"/>
            <a:ext cx="1645920" cy="146304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303633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69149" y="530359"/>
            <a:ext cx="7405799"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body" idx="1"/>
          </p:nvPr>
        </p:nvSpPr>
        <p:spPr>
          <a:xfrm>
            <a:off x="869150" y="1511559"/>
            <a:ext cx="7405800" cy="28053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33445647"/>
      </p:ext>
    </p:extLst>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wo Content - Offset Right">
  <p:cSld name="Two Content - Offset Right">
    <p:spTree>
      <p:nvGrpSpPr>
        <p:cNvPr id="1" name="Shape 42"/>
        <p:cNvGrpSpPr/>
        <p:nvPr/>
      </p:nvGrpSpPr>
      <p:grpSpPr>
        <a:xfrm>
          <a:off x="0" y="0"/>
          <a:ext cx="0" cy="0"/>
          <a:chOff x="0" y="0"/>
          <a:chExt cx="0" cy="0"/>
        </a:xfrm>
      </p:grpSpPr>
      <p:sp>
        <p:nvSpPr>
          <p:cNvPr id="43" name="Google Shape;43;p39"/>
          <p:cNvSpPr txBox="1">
            <a:spLocks noGrp="1"/>
          </p:cNvSpPr>
          <p:nvPr>
            <p:ph type="title"/>
          </p:nvPr>
        </p:nvSpPr>
        <p:spPr>
          <a:xfrm>
            <a:off x="627413" y="549875"/>
            <a:ext cx="7887938"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body" idx="1"/>
          </p:nvPr>
        </p:nvSpPr>
        <p:spPr>
          <a:xfrm>
            <a:off x="628649" y="1517779"/>
            <a:ext cx="1714500"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184297" y="4606049"/>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39"/>
          <p:cNvSpPr txBox="1">
            <a:spLocks noGrp="1"/>
          </p:cNvSpPr>
          <p:nvPr>
            <p:ph type="body" idx="2"/>
          </p:nvPr>
        </p:nvSpPr>
        <p:spPr>
          <a:xfrm>
            <a:off x="2465173" y="1517779"/>
            <a:ext cx="6051414" cy="307584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73528340"/>
      </p:ext>
    </p:extLst>
  </p:cSld>
  <p:clrMapOvr>
    <a:masterClrMapping/>
  </p:clrMapOvr>
  <p:transition>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26560" y="530359"/>
            <a:ext cx="793272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6286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2"/>
          </p:nvPr>
        </p:nvSpPr>
        <p:spPr>
          <a:xfrm>
            <a:off x="33718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0"/>
          <p:cNvSpPr txBox="1">
            <a:spLocks noGrp="1"/>
          </p:cNvSpPr>
          <p:nvPr>
            <p:ph type="body" idx="3"/>
          </p:nvPr>
        </p:nvSpPr>
        <p:spPr>
          <a:xfrm>
            <a:off x="6115049" y="1548882"/>
            <a:ext cx="2400300" cy="3083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8297314"/>
      </p:ext>
    </p:extLst>
  </p:cSld>
  <p:clrMapOvr>
    <a:masterClrMapping/>
  </p:clrMapOvr>
  <p:transition>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hree Content - Offset Right">
  <p:cSld name="Three Content - Offset Right">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20333" y="530359"/>
            <a:ext cx="7895017"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628649" y="1579177"/>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2"/>
          </p:nvPr>
        </p:nvSpPr>
        <p:spPr>
          <a:xfrm>
            <a:off x="628649" y="2984866"/>
            <a:ext cx="1737360" cy="128016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30200" algn="l">
              <a:lnSpc>
                <a:spcPct val="100000"/>
              </a:lnSpc>
              <a:spcBef>
                <a:spcPts val="0"/>
              </a:spcBef>
              <a:spcAft>
                <a:spcPts val="0"/>
              </a:spcAft>
              <a:buSzPts val="1600"/>
              <a:buChar char="‒"/>
              <a:defRPr sz="16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8" name="Google Shape;58;p41"/>
          <p:cNvSpPr txBox="1">
            <a:spLocks noGrp="1"/>
          </p:cNvSpPr>
          <p:nvPr>
            <p:ph type="body" idx="3"/>
          </p:nvPr>
        </p:nvSpPr>
        <p:spPr>
          <a:xfrm>
            <a:off x="2465173" y="1579983"/>
            <a:ext cx="6051414" cy="30136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9479760"/>
      </p:ext>
    </p:extLst>
  </p:cSld>
  <p:clrMapOvr>
    <a:masterClrMapping/>
  </p:clrMapOvr>
  <p:transition>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Four Content - Vertical">
  <p:cSld name="Four Content - Vertical">
    <p:spTree>
      <p:nvGrpSpPr>
        <p:cNvPr id="1" name="Shape 59"/>
        <p:cNvGrpSpPr/>
        <p:nvPr/>
      </p:nvGrpSpPr>
      <p:grpSpPr>
        <a:xfrm>
          <a:off x="0" y="0"/>
          <a:ext cx="0" cy="0"/>
          <a:chOff x="0" y="0"/>
          <a:chExt cx="0" cy="0"/>
        </a:xfrm>
      </p:grpSpPr>
      <p:sp>
        <p:nvSpPr>
          <p:cNvPr id="60" name="Google Shape;60;p42"/>
          <p:cNvSpPr txBox="1">
            <a:spLocks noGrp="1"/>
          </p:cNvSpPr>
          <p:nvPr>
            <p:ph type="title"/>
          </p:nvPr>
        </p:nvSpPr>
        <p:spPr>
          <a:xfrm>
            <a:off x="628147" y="530359"/>
            <a:ext cx="7887202"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body" idx="1"/>
          </p:nvPr>
        </p:nvSpPr>
        <p:spPr>
          <a:xfrm>
            <a:off x="62864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42"/>
          <p:cNvSpPr txBox="1">
            <a:spLocks noGrp="1"/>
          </p:cNvSpPr>
          <p:nvPr>
            <p:ph type="body" idx="2"/>
          </p:nvPr>
        </p:nvSpPr>
        <p:spPr>
          <a:xfrm>
            <a:off x="264032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p42"/>
          <p:cNvSpPr txBox="1">
            <a:spLocks noGrp="1"/>
          </p:cNvSpPr>
          <p:nvPr>
            <p:ph type="body" idx="3"/>
          </p:nvPr>
        </p:nvSpPr>
        <p:spPr>
          <a:xfrm>
            <a:off x="465200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42"/>
          <p:cNvSpPr txBox="1">
            <a:spLocks noGrp="1"/>
          </p:cNvSpPr>
          <p:nvPr>
            <p:ph type="body" idx="4"/>
          </p:nvPr>
        </p:nvSpPr>
        <p:spPr>
          <a:xfrm>
            <a:off x="6663689" y="1525438"/>
            <a:ext cx="1851660" cy="310728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55600" algn="l">
              <a:lnSpc>
                <a:spcPct val="100000"/>
              </a:lnSpc>
              <a:spcBef>
                <a:spcPts val="0"/>
              </a:spcBef>
              <a:spcAft>
                <a:spcPts val="0"/>
              </a:spcAft>
              <a:buSzPts val="2000"/>
              <a:buChar char="•"/>
              <a:defRPr/>
            </a:lvl2pPr>
            <a:lvl3pPr marL="1371600" lvl="2" indent="-330200" algn="l">
              <a:lnSpc>
                <a:spcPct val="100000"/>
              </a:lnSpc>
              <a:spcBef>
                <a:spcPts val="0"/>
              </a:spcBef>
              <a:spcAft>
                <a:spcPts val="0"/>
              </a:spcAft>
              <a:buSzPts val="16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27283665"/>
      </p:ext>
    </p:extLst>
  </p:cSld>
  <p:clrMapOvr>
    <a:masterClrMapping/>
  </p:clrMapOvr>
  <p:transition>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629841" y="507757"/>
            <a:ext cx="78867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body" idx="1"/>
          </p:nvPr>
        </p:nvSpPr>
        <p:spPr>
          <a:xfrm>
            <a:off x="629842" y="1241468"/>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69" name="Google Shape;69;p43"/>
          <p:cNvSpPr txBox="1">
            <a:spLocks noGrp="1"/>
          </p:cNvSpPr>
          <p:nvPr>
            <p:ph type="body" idx="2"/>
          </p:nvPr>
        </p:nvSpPr>
        <p:spPr>
          <a:xfrm>
            <a:off x="629842" y="1921490"/>
            <a:ext cx="3868340"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3"/>
          </p:nvPr>
        </p:nvSpPr>
        <p:spPr>
          <a:xfrm>
            <a:off x="4629150" y="1241468"/>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0"/>
              </a:spcBef>
              <a:spcAft>
                <a:spcPts val="0"/>
              </a:spcAft>
              <a:buSzPts val="1500"/>
              <a:buNone/>
              <a:defRPr sz="1500" b="1"/>
            </a:lvl2pPr>
            <a:lvl3pPr marL="1371600" lvl="2" indent="-228600" algn="l">
              <a:lnSpc>
                <a:spcPct val="100000"/>
              </a:lnSpc>
              <a:spcBef>
                <a:spcPts val="0"/>
              </a:spcBef>
              <a:spcAft>
                <a:spcPts val="0"/>
              </a:spcAft>
              <a:buSzPts val="1350"/>
              <a:buNone/>
              <a:defRPr sz="1350" b="1"/>
            </a:lvl3pPr>
            <a:lvl4pPr marL="1828800" lvl="3" indent="-228600" algn="l">
              <a:lnSpc>
                <a:spcPct val="100000"/>
              </a:lnSpc>
              <a:spcBef>
                <a:spcPts val="0"/>
              </a:spcBef>
              <a:spcAft>
                <a:spcPts val="0"/>
              </a:spcAft>
              <a:buSzPts val="1200"/>
              <a:buNone/>
              <a:defRPr sz="1200" b="1"/>
            </a:lvl4pPr>
            <a:lvl5pPr marL="2286000" lvl="4" indent="-228600" algn="l">
              <a:lnSpc>
                <a:spcPct val="100000"/>
              </a:lnSpc>
              <a:spcBef>
                <a:spcPts val="0"/>
              </a:spcBef>
              <a:spcAft>
                <a:spcPts val="0"/>
              </a:spcAft>
              <a:buSzPts val="1200"/>
              <a:buNone/>
              <a:defRPr sz="1200" b="1"/>
            </a:lvl5pPr>
            <a:lvl6pPr marL="2743200" lvl="5" indent="-228600" algn="l">
              <a:lnSpc>
                <a:spcPct val="100000"/>
              </a:lnSpc>
              <a:spcBef>
                <a:spcPts val="0"/>
              </a:spcBef>
              <a:spcAft>
                <a:spcPts val="0"/>
              </a:spcAft>
              <a:buSzPts val="1200"/>
              <a:buNone/>
              <a:defRPr sz="1200" b="1"/>
            </a:lvl6pPr>
            <a:lvl7pPr marL="3200400" lvl="6" indent="-228600" algn="l">
              <a:lnSpc>
                <a:spcPct val="100000"/>
              </a:lnSpc>
              <a:spcBef>
                <a:spcPts val="0"/>
              </a:spcBef>
              <a:spcAft>
                <a:spcPts val="0"/>
              </a:spcAft>
              <a:buSzPts val="1200"/>
              <a:buNone/>
              <a:defRPr sz="1200" b="1"/>
            </a:lvl7pPr>
            <a:lvl8pPr marL="3657600" lvl="7" indent="-228600" algn="l">
              <a:lnSpc>
                <a:spcPct val="100000"/>
              </a:lnSpc>
              <a:spcBef>
                <a:spcPts val="0"/>
              </a:spcBef>
              <a:spcAft>
                <a:spcPts val="0"/>
              </a:spcAft>
              <a:buSzPts val="1200"/>
              <a:buNone/>
              <a:defRPr sz="1200" b="1"/>
            </a:lvl8pPr>
            <a:lvl9pPr marL="4114800" lvl="8" indent="-228600" algn="l">
              <a:lnSpc>
                <a:spcPct val="100000"/>
              </a:lnSpc>
              <a:spcBef>
                <a:spcPts val="0"/>
              </a:spcBef>
              <a:spcAft>
                <a:spcPts val="0"/>
              </a:spcAft>
              <a:buSzPts val="1200"/>
              <a:buNone/>
              <a:defRPr sz="1200" b="1"/>
            </a:lvl9pPr>
          </a:lstStyle>
          <a:p>
            <a:endParaRPr/>
          </a:p>
        </p:txBody>
      </p:sp>
      <p:sp>
        <p:nvSpPr>
          <p:cNvPr id="71" name="Google Shape;71;p43"/>
          <p:cNvSpPr txBox="1">
            <a:spLocks noGrp="1"/>
          </p:cNvSpPr>
          <p:nvPr>
            <p:ph type="body" idx="4"/>
          </p:nvPr>
        </p:nvSpPr>
        <p:spPr>
          <a:xfrm>
            <a:off x="4629150" y="1921490"/>
            <a:ext cx="3887391" cy="274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0B48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186035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png"/><Relationship Id="rId2" Type="http://schemas.openxmlformats.org/officeDocument/2006/relationships/slideLayout" Target="../slideLayouts/slideLayout34.xml"/><Relationship Id="rId16"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1.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1.pn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10" Type="http://schemas.openxmlformats.org/officeDocument/2006/relationships/image" Target="../media/image1.png"/><Relationship Id="rId4" Type="http://schemas.openxmlformats.org/officeDocument/2006/relationships/slideLayout" Target="../slideLayouts/slideLayout9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descr="Logo for the Geneva Office for Human Rights Education (3 brown dots over a v with the letters GO-HRE on a white circle)"/>
          <p:cNvPicPr preferRelativeResize="0"/>
          <p:nvPr/>
        </p:nvPicPr>
        <p:blipFill rotWithShape="1">
          <a:blip r:embed="rId9">
            <a:alphaModFix/>
          </a:blip>
          <a:srcRect/>
          <a:stretch/>
        </p:blipFill>
        <p:spPr>
          <a:xfrm>
            <a:off x="8622419" y="4665360"/>
            <a:ext cx="457200"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4" r:id="rId2"/>
    <p:sldLayoutId id="2147483658" r:id="rId3"/>
    <p:sldLayoutId id="2147483659" r:id="rId4"/>
    <p:sldLayoutId id="2147483660" r:id="rId5"/>
    <p:sldLayoutId id="2147483661" r:id="rId6"/>
    <p:sldLayoutId id="2147483662"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4">
            <a:alphaModFix/>
          </a:blip>
          <a:srcRect/>
          <a:stretch/>
        </p:blipFill>
        <p:spPr>
          <a:xfrm>
            <a:off x="8658019" y="4658380"/>
            <a:ext cx="457200" cy="457200"/>
          </a:xfrm>
          <a:prstGeom prst="rect">
            <a:avLst/>
          </a:prstGeom>
          <a:noFill/>
          <a:ln>
            <a:noFill/>
          </a:ln>
        </p:spPr>
      </p:pic>
    </p:spTree>
    <p:extLst>
      <p:ext uri="{BB962C8B-B14F-4D97-AF65-F5344CB8AC3E}">
        <p14:creationId xmlns:p14="http://schemas.microsoft.com/office/powerpoint/2010/main" val="4191338557"/>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5">
            <a:alphaModFix/>
          </a:blip>
          <a:srcRect/>
          <a:stretch/>
        </p:blipFill>
        <p:spPr>
          <a:xfrm>
            <a:off x="8653018" y="4666845"/>
            <a:ext cx="457200" cy="457200"/>
          </a:xfrm>
          <a:prstGeom prst="rect">
            <a:avLst/>
          </a:prstGeom>
          <a:noFill/>
          <a:ln>
            <a:noFill/>
          </a:ln>
        </p:spPr>
      </p:pic>
    </p:spTree>
    <p:extLst>
      <p:ext uri="{BB962C8B-B14F-4D97-AF65-F5344CB8AC3E}">
        <p14:creationId xmlns:p14="http://schemas.microsoft.com/office/powerpoint/2010/main" val="4015676913"/>
      </p:ext>
    </p:extLst>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48"/>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48"/>
          <p:cNvSpPr txBox="1">
            <a:spLocks noGrp="1"/>
          </p:cNvSpPr>
          <p:nvPr>
            <p:ph type="title"/>
          </p:nvPr>
        </p:nvSpPr>
        <p:spPr>
          <a:xfrm>
            <a:off x="628650" y="444756"/>
            <a:ext cx="7886700" cy="99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8" name="Google Shape;108;p48"/>
          <p:cNvSpPr txBox="1">
            <a:spLocks noGrp="1"/>
          </p:cNvSpPr>
          <p:nvPr>
            <p:ph type="body" idx="1"/>
          </p:nvPr>
        </p:nvSpPr>
        <p:spPr>
          <a:xfrm>
            <a:off x="628650" y="1523999"/>
            <a:ext cx="7886700" cy="3108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9" name="Google Shape;109;p48"/>
          <p:cNvSpPr/>
          <p:nvPr/>
        </p:nvSpPr>
        <p:spPr>
          <a:xfrm>
            <a:off x="91440" y="57150"/>
            <a:ext cx="896100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 name="Google Shape;110;p48" descr="Logo for the Geneva Office for Human Rights Education (3 brown dots over a v with the letters GO-HRE on a white circle)"/>
          <p:cNvPicPr preferRelativeResize="0"/>
          <p:nvPr/>
        </p:nvPicPr>
        <p:blipFill rotWithShape="1">
          <a:blip r:embed="rId17">
            <a:alphaModFix/>
          </a:blip>
          <a:srcRect/>
          <a:stretch/>
        </p:blipFill>
        <p:spPr>
          <a:xfrm>
            <a:off x="8630099" y="4665360"/>
            <a:ext cx="457200" cy="457200"/>
          </a:xfrm>
          <a:prstGeom prst="rect">
            <a:avLst/>
          </a:prstGeom>
          <a:noFill/>
          <a:ln>
            <a:noFill/>
          </a:ln>
        </p:spPr>
      </p:pic>
    </p:spTree>
    <p:extLst>
      <p:ext uri="{BB962C8B-B14F-4D97-AF65-F5344CB8AC3E}">
        <p14:creationId xmlns:p14="http://schemas.microsoft.com/office/powerpoint/2010/main" val="2276134345"/>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descr="Logo for the Geneva Office for Human Rights Education (3 brown dots over a v with the letters GO-HRE on a white circle)"/>
          <p:cNvPicPr preferRelativeResize="0"/>
          <p:nvPr/>
        </p:nvPicPr>
        <p:blipFill>
          <a:blip r:embed="rId16"/>
          <a:srcRect/>
          <a:stretch/>
        </p:blipFill>
        <p:spPr>
          <a:xfrm>
            <a:off x="8619683" y="4660244"/>
            <a:ext cx="457200" cy="457200"/>
          </a:xfrm>
          <a:prstGeom prst="rect">
            <a:avLst/>
          </a:prstGeom>
          <a:noFill/>
          <a:ln>
            <a:noFill/>
          </a:ln>
        </p:spPr>
      </p:pic>
    </p:spTree>
    <p:extLst>
      <p:ext uri="{BB962C8B-B14F-4D97-AF65-F5344CB8AC3E}">
        <p14:creationId xmlns:p14="http://schemas.microsoft.com/office/powerpoint/2010/main" val="4209387917"/>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3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3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3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39" descr="Logo for the Geneva Office for Human Rights Education (3 brown dots over a v with the letters GO-HRE on a white circle)"/>
          <p:cNvPicPr preferRelativeResize="0"/>
          <p:nvPr/>
        </p:nvPicPr>
        <p:blipFill rotWithShape="1">
          <a:blip r:embed="rId14">
            <a:alphaModFix/>
          </a:blip>
          <a:srcRect/>
          <a:stretch/>
        </p:blipFill>
        <p:spPr>
          <a:xfrm>
            <a:off x="8619683" y="4660244"/>
            <a:ext cx="457200" cy="457200"/>
          </a:xfrm>
          <a:prstGeom prst="rect">
            <a:avLst/>
          </a:prstGeom>
          <a:noFill/>
          <a:ln>
            <a:noFill/>
          </a:ln>
        </p:spPr>
      </p:pic>
    </p:spTree>
    <p:extLst>
      <p:ext uri="{BB962C8B-B14F-4D97-AF65-F5344CB8AC3E}">
        <p14:creationId xmlns:p14="http://schemas.microsoft.com/office/powerpoint/2010/main" val="481018961"/>
      </p:ext>
    </p:extLst>
  </p:cSld>
  <p:clrMap bg1="lt1" tx1="dk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a:blip r:embed="rId15"/>
          <a:srcRect/>
          <a:stretch/>
        </p:blipFill>
        <p:spPr>
          <a:xfrm>
            <a:off x="8653018" y="4666845"/>
            <a:ext cx="457200" cy="457200"/>
          </a:xfrm>
          <a:prstGeom prst="rect">
            <a:avLst/>
          </a:prstGeom>
          <a:noFill/>
          <a:ln>
            <a:noFill/>
          </a:ln>
        </p:spPr>
      </p:pic>
    </p:spTree>
    <p:extLst>
      <p:ext uri="{BB962C8B-B14F-4D97-AF65-F5344CB8AC3E}">
        <p14:creationId xmlns:p14="http://schemas.microsoft.com/office/powerpoint/2010/main" val="175694625"/>
      </p:ext>
    </p:extLst>
  </p:cSld>
  <p:clrMap bg1="lt1" tx1="dk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Arial" panose="020B0604020202020204" pitchFamily="34" charset="0"/>
                <a:ea typeface="Arial" panose="020B0604020202020204" pitchFamily="34" charset="0"/>
                <a:cs typeface="Arial" panose="020B0604020202020204" pitchFamily="34" charset="0"/>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0B4860"/>
                </a:solidFill>
                <a:latin typeface="Work Sans"/>
                <a:ea typeface="Work Sans"/>
                <a:cs typeface="Work Sans"/>
                <a:sym typeface="Work Sans"/>
              </a:defRPr>
            </a:lvl9pPr>
          </a:lstStyle>
          <a:p>
            <a:fld id="{00000000-1234-1234-1234-123412341234}" type="slidenum">
              <a:rPr lang="en-US" smtClean="0"/>
              <a:pPr/>
              <a:t>‹#›</a:t>
            </a:fld>
            <a:endParaRPr lang="en-US" dirty="0"/>
          </a:p>
        </p:txBody>
      </p:sp>
      <p:sp>
        <p:nvSpPr>
          <p:cNvPr id="7" name="Google Shape;7;p29"/>
          <p:cNvSpPr txBox="1">
            <a:spLocks noGrp="1"/>
          </p:cNvSpPr>
          <p:nvPr>
            <p:ph type="title"/>
          </p:nvPr>
        </p:nvSpPr>
        <p:spPr>
          <a:xfrm>
            <a:off x="628650" y="444756"/>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9"/>
          <p:cNvSpPr txBox="1">
            <a:spLocks noGrp="1"/>
          </p:cNvSpPr>
          <p:nvPr>
            <p:ph type="body" idx="1"/>
          </p:nvPr>
        </p:nvSpPr>
        <p:spPr>
          <a:xfrm>
            <a:off x="628650" y="1523999"/>
            <a:ext cx="7886700" cy="31083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rgbClr val="0B4860"/>
              </a:buClr>
              <a:buSzPts val="2400"/>
              <a:buFont typeface="Noto Sans Symbols"/>
              <a:buChar char="▪"/>
              <a:defRPr sz="2400" b="1" i="0" u="none" strike="noStrike" cap="none">
                <a:solidFill>
                  <a:srgbClr val="0B4860"/>
                </a:solidFill>
                <a:latin typeface="Arial"/>
                <a:ea typeface="Arial"/>
                <a:cs typeface="Arial"/>
                <a:sym typeface="Arial"/>
              </a:defRPr>
            </a:lvl1pPr>
            <a:lvl2pPr marL="914400" marR="0" lvl="1" indent="-355600" algn="l" rtl="0">
              <a:lnSpc>
                <a:spcPct val="100000"/>
              </a:lnSpc>
              <a:spcBef>
                <a:spcPts val="0"/>
              </a:spcBef>
              <a:spcAft>
                <a:spcPts val="0"/>
              </a:spcAft>
              <a:buClr>
                <a:srgbClr val="0B4860"/>
              </a:buClr>
              <a:buSzPts val="2000"/>
              <a:buFont typeface="Arial"/>
              <a:buChar char="•"/>
              <a:defRPr sz="2000" b="1" i="0" u="none" strike="noStrike" cap="none">
                <a:solidFill>
                  <a:srgbClr val="0B4860"/>
                </a:solidFill>
                <a:latin typeface="Arial"/>
                <a:ea typeface="Arial"/>
                <a:cs typeface="Arial"/>
                <a:sym typeface="Arial"/>
              </a:defRPr>
            </a:lvl2pPr>
            <a:lvl3pPr marL="1371600" marR="0" lvl="2"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3pPr>
            <a:lvl4pPr marL="1828800" marR="0" lvl="3"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4pPr>
            <a:lvl5pPr marL="2286000" marR="0" lvl="4" indent="-330200" algn="l" rtl="0">
              <a:lnSpc>
                <a:spcPct val="100000"/>
              </a:lnSpc>
              <a:spcBef>
                <a:spcPts val="0"/>
              </a:spcBef>
              <a:spcAft>
                <a:spcPts val="0"/>
              </a:spcAft>
              <a:buClr>
                <a:srgbClr val="0B4860"/>
              </a:buClr>
              <a:buSzPts val="1600"/>
              <a:buFont typeface="Work Sans"/>
              <a:buChar char="‒"/>
              <a:defRPr sz="1600" b="0" i="0" u="none" strike="noStrike" cap="none">
                <a:solidFill>
                  <a:srgbClr val="0B486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9"/>
          <p:cNvSpPr/>
          <p:nvPr/>
        </p:nvSpPr>
        <p:spPr>
          <a:xfrm>
            <a:off x="91440" y="57150"/>
            <a:ext cx="8961120" cy="5029200"/>
          </a:xfrm>
          <a:prstGeom prst="frame">
            <a:avLst>
              <a:gd name="adj1" fmla="val 1839"/>
            </a:avLst>
          </a:prstGeom>
          <a:solidFill>
            <a:srgbClr val="0B4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0;p29"/>
          <p:cNvPicPr preferRelativeResize="0"/>
          <p:nvPr/>
        </p:nvPicPr>
        <p:blipFill rotWithShape="1">
          <a:blip r:embed="rId10">
            <a:alphaModFix/>
          </a:blip>
          <a:srcRect/>
          <a:stretch/>
        </p:blipFill>
        <p:spPr>
          <a:xfrm>
            <a:off x="8645884" y="4666845"/>
            <a:ext cx="457200" cy="457200"/>
          </a:xfrm>
          <a:prstGeom prst="rect">
            <a:avLst/>
          </a:prstGeom>
          <a:noFill/>
          <a:ln>
            <a:noFill/>
          </a:ln>
        </p:spPr>
      </p:pic>
    </p:spTree>
    <p:extLst>
      <p:ext uri="{BB962C8B-B14F-4D97-AF65-F5344CB8AC3E}">
        <p14:creationId xmlns:p14="http://schemas.microsoft.com/office/powerpoint/2010/main" val="4125943591"/>
      </p:ext>
    </p:extLst>
  </p:cSld>
  <p:clrMap bg1="lt1" tx1="dk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6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1.xml"/><Relationship Id="rId6" Type="http://schemas.openxmlformats.org/officeDocument/2006/relationships/hyperlink" Target="https://www.ohchr.org/en/professionalinterest/pages/crc.aspx" TargetMode="External"/><Relationship Id="rId5" Type="http://schemas.openxmlformats.org/officeDocument/2006/relationships/hyperlink" Target="https://www.un.org/en/universal-declaration-human-rights/" TargetMode="External"/><Relationship Id="rId4" Type="http://schemas.openxmlformats.org/officeDocument/2006/relationships/hyperlink" Target="http://www.go-hre.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5.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33.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87.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87.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hyperlink" Target="https://www.youtube.com/watch?v=2dbQZQMKpQE&amp;list=PL1p11lCKMm7vUpyDMd39yUSVUUwUJ-Wa5&amp;index=5"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34.xml"/><Relationship Id="rId5" Type="http://schemas.openxmlformats.org/officeDocument/2006/relationships/image" Target="../media/image8.png"/><Relationship Id="rId4" Type="http://schemas.openxmlformats.org/officeDocument/2006/relationships/hyperlink" Target="https://www.youtube.com/watch?v=2dbQZQMKpQE&amp;list=PL1p11lCKMm7vUpyDMd39yUSVUUwUJ-Wa5&amp;index=5"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8.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R9d7TsgQN8&amp;list=PL1p11lCKMm7vUpyDMd39yUSVUUwUJ-Wa5&amp;index=1" TargetMode="External"/><Relationship Id="rId2" Type="http://schemas.openxmlformats.org/officeDocument/2006/relationships/notesSlide" Target="../notesSlides/notesSlide5.xml"/><Relationship Id="rId1"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hyperlink" Target="https://www.youtube.com/watch?v=XR9d7TsgQN8&amp;list=PL1p11lCKMm7vUpyDMd39yUSVUUwUJ-Wa5&amp;index=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hyperlink" Target="https://www.youtube.com/watch?v=XR9d7TsgQN8&amp;list=PL1p11lCKMm7vUpyDMd39yUSVUUwUJ-Wa5&amp;index=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ega Manual Cover for the GOHRE manual for teaching the rights of children.">
            <a:extLst>
              <a:ext uri="{FF2B5EF4-FFF2-40B4-BE49-F238E27FC236}">
                <a16:creationId xmlns:a16="http://schemas.microsoft.com/office/drawing/2014/main" id="{0BE33350-1D05-430E-BB96-776F5AEBE922}"/>
              </a:ext>
            </a:extLst>
          </p:cNvPr>
          <p:cNvPicPr>
            <a:picLocks noChangeAspect="1"/>
          </p:cNvPicPr>
          <p:nvPr/>
        </p:nvPicPr>
        <p:blipFill>
          <a:blip r:embed="rId2"/>
          <a:stretch>
            <a:fillRect/>
          </a:stretch>
        </p:blipFill>
        <p:spPr>
          <a:xfrm>
            <a:off x="1342671" y="285750"/>
            <a:ext cx="6458659" cy="4572000"/>
          </a:xfrm>
          <a:prstGeom prst="rect">
            <a:avLst/>
          </a:prstGeom>
        </p:spPr>
      </p:pic>
    </p:spTree>
    <p:extLst>
      <p:ext uri="{BB962C8B-B14F-4D97-AF65-F5344CB8AC3E}">
        <p14:creationId xmlns:p14="http://schemas.microsoft.com/office/powerpoint/2010/main" val="4288875943"/>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73284df6a4_0_78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577" name="Google Shape;577;g73284df6a4_0_787"/>
          <p:cNvPicPr preferRelativeResize="0">
            <a:picLocks noGrp="1" noChangeAspect="1"/>
          </p:cNvPicPr>
          <p:nvPr>
            <p:ph type="body" idx="2"/>
          </p:nvPr>
        </p:nvPicPr>
        <p:blipFill>
          <a:blip r:embed="rId3"/>
          <a:srcRect/>
          <a:stretch/>
        </p:blipFill>
        <p:spPr>
          <a:xfrm>
            <a:off x="5708115" y="1677984"/>
            <a:ext cx="2256309" cy="2033966"/>
          </a:xfrm>
          <a:prstGeom prst="rect">
            <a:avLst/>
          </a:prstGeom>
          <a:noFill/>
          <a:ln>
            <a:noFill/>
          </a:ln>
        </p:spPr>
      </p:pic>
      <p:sp>
        <p:nvSpPr>
          <p:cNvPr id="578" name="Google Shape;578;g73284df6a4_0_787"/>
          <p:cNvSpPr txBox="1"/>
          <p:nvPr/>
        </p:nvSpPr>
        <p:spPr>
          <a:xfrm>
            <a:off x="628649" y="411421"/>
            <a:ext cx="7443000" cy="914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1" i="0" u="none" strike="noStrike" kern="0" cap="none" spc="0" normalizeH="0" baseline="0" noProof="0" dirty="0">
                <a:ln>
                  <a:noFill/>
                </a:ln>
                <a:solidFill>
                  <a:srgbClr val="0B4860"/>
                </a:solidFill>
                <a:effectLst/>
                <a:uLnTx/>
                <a:uFillTx/>
                <a:latin typeface="Arial"/>
                <a:cs typeface="Arial"/>
                <a:sym typeface="Arial"/>
              </a:rPr>
              <a:t>Convention on the Rights of the Child</a:t>
            </a:r>
            <a:br>
              <a:rPr kumimoji="0" lang="en-US" sz="2800" b="1" i="0" u="none" strike="noStrike" kern="0" cap="none" spc="0" normalizeH="0" baseline="0" noProof="0" dirty="0">
                <a:ln>
                  <a:noFill/>
                </a:ln>
                <a:solidFill>
                  <a:srgbClr val="0B4860"/>
                </a:solidFill>
                <a:effectLst/>
                <a:uLnTx/>
                <a:uFillTx/>
                <a:latin typeface="Arial"/>
                <a:cs typeface="Arial"/>
                <a:sym typeface="Arial"/>
              </a:rPr>
            </a:br>
            <a:r>
              <a:rPr kumimoji="0" lang="en-US" sz="3200" b="1" i="0" u="none" strike="noStrike" kern="0" cap="none" spc="0" normalizeH="0" baseline="0" noProof="0" dirty="0">
                <a:ln>
                  <a:noFill/>
                </a:ln>
                <a:solidFill>
                  <a:srgbClr val="0B4860"/>
                </a:solidFill>
                <a:effectLst/>
                <a:uLnTx/>
                <a:uFillTx/>
                <a:latin typeface="Arial"/>
                <a:cs typeface="Arial"/>
                <a:sym typeface="Arial"/>
              </a:rPr>
              <a:t>Article 13</a:t>
            </a:r>
            <a:endParaRPr kumimoji="0" sz="3200" b="0" i="0" u="none" strike="noStrike" kern="0" cap="none" spc="0" normalizeH="0" baseline="0" noProof="0" dirty="0">
              <a:ln>
                <a:noFill/>
              </a:ln>
              <a:solidFill>
                <a:srgbClr val="000000"/>
              </a:solidFill>
              <a:effectLst/>
              <a:uLnTx/>
              <a:uFillTx/>
              <a:latin typeface="Arial"/>
              <a:cs typeface="Arial"/>
              <a:sym typeface="Arial"/>
            </a:endParaRPr>
          </a:p>
        </p:txBody>
      </p:sp>
      <p:sp>
        <p:nvSpPr>
          <p:cNvPr id="579" name="Google Shape;579;g73284df6a4_0_787"/>
          <p:cNvSpPr txBox="1">
            <a:spLocks noGrp="1"/>
          </p:cNvSpPr>
          <p:nvPr>
            <p:ph type="body" idx="1"/>
          </p:nvPr>
        </p:nvSpPr>
        <p:spPr>
          <a:xfrm>
            <a:off x="628649" y="1325822"/>
            <a:ext cx="4635114" cy="3406258"/>
          </a:xfrm>
          <a:prstGeom prst="rect">
            <a:avLst/>
          </a:prstGeom>
          <a:noFill/>
          <a:ln>
            <a:noFill/>
          </a:ln>
        </p:spPr>
        <p:txBody>
          <a:bodyPr spcFirstLastPara="1" wrap="square" lIns="91425" tIns="91425" rIns="91425" bIns="91425" anchor="t" anchorCtr="0">
            <a:noAutofit/>
          </a:bodyPr>
          <a:lstStyle/>
          <a:p>
            <a:pPr marL="114300" indent="0">
              <a:buNone/>
            </a:pPr>
            <a:r>
              <a:rPr lang="en-US" dirty="0"/>
              <a:t>You have the right to find out things and share what you think with others, by talking, drawing, writing, or in any other way…</a:t>
            </a:r>
          </a:p>
          <a:p>
            <a:pPr marL="114300" indent="0">
              <a:buNone/>
            </a:pPr>
            <a:endParaRPr lang="en-US" dirty="0"/>
          </a:p>
          <a:p>
            <a:pPr marL="114300" indent="0">
              <a:buNone/>
            </a:pPr>
            <a:r>
              <a:rPr lang="en-US" dirty="0"/>
              <a:t>…unless it harms the rights of other people or hurts their reputation. </a:t>
            </a:r>
          </a:p>
        </p:txBody>
      </p:sp>
      <p:pic>
        <p:nvPicPr>
          <p:cNvPr id="6" name="Google Shape;294;p7" descr="Picture of a stick figure boy with hands on hips used as the introduction logo in the lessons.">
            <a:extLst>
              <a:ext uri="{FF2B5EF4-FFF2-40B4-BE49-F238E27FC236}">
                <a16:creationId xmlns:a16="http://schemas.microsoft.com/office/drawing/2014/main" id="{302DAC8D-EA6C-4C49-864E-3C893B82CB33}"/>
              </a:ext>
            </a:extLst>
          </p:cNvPr>
          <p:cNvPicPr preferRelativeResize="0">
            <a:picLocks noChangeAspect="1"/>
          </p:cNvPicPr>
          <p:nvPr/>
        </p:nvPicPr>
        <p:blipFill rotWithShape="1">
          <a:blip r:embed="rId4">
            <a:alphaModFix/>
          </a:blip>
          <a:srcRect/>
          <a:stretch/>
        </p:blipFill>
        <p:spPr>
          <a:xfrm>
            <a:off x="8256634" y="228541"/>
            <a:ext cx="517433" cy="109728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8"/>
          <p:cNvSpPr txBox="1">
            <a:spLocks noGrp="1"/>
          </p:cNvSpPr>
          <p:nvPr>
            <p:ph type="body" idx="1"/>
          </p:nvPr>
        </p:nvSpPr>
        <p:spPr>
          <a:xfrm>
            <a:off x="896112" y="338328"/>
            <a:ext cx="7195788" cy="3787722"/>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rgbClr val="0B4860"/>
              </a:buClr>
              <a:buSzPts val="2200"/>
              <a:buChar char="●"/>
            </a:pPr>
            <a:r>
              <a:rPr lang="en-US" dirty="0">
                <a:solidFill>
                  <a:srgbClr val="0B4860"/>
                </a:solidFill>
              </a:rPr>
              <a:t>Should we always be able to say whatever we like?</a:t>
            </a:r>
            <a:endParaRPr dirty="0">
              <a:solidFill>
                <a:srgbClr val="0B4860"/>
              </a:solidFill>
            </a:endParaRPr>
          </a:p>
          <a:p>
            <a:pPr marL="457200" lvl="0" indent="-368300" algn="l" rtl="0">
              <a:lnSpc>
                <a:spcPct val="115000"/>
              </a:lnSpc>
              <a:spcBef>
                <a:spcPts val="0"/>
              </a:spcBef>
              <a:spcAft>
                <a:spcPts val="0"/>
              </a:spcAft>
              <a:buClr>
                <a:srgbClr val="0B4860"/>
              </a:buClr>
              <a:buSzPts val="2200"/>
              <a:buChar char="●"/>
            </a:pPr>
            <a:r>
              <a:rPr lang="en-US" dirty="0">
                <a:solidFill>
                  <a:srgbClr val="0B4860"/>
                </a:solidFill>
              </a:rPr>
              <a:t>Should we say things about other people that we know are not true?</a:t>
            </a:r>
            <a:endParaRPr dirty="0">
              <a:solidFill>
                <a:srgbClr val="0B4860"/>
              </a:solidFill>
            </a:endParaRPr>
          </a:p>
          <a:p>
            <a:pPr marL="457200" lvl="0" indent="-368300" algn="l" rtl="0">
              <a:lnSpc>
                <a:spcPct val="115000"/>
              </a:lnSpc>
              <a:spcBef>
                <a:spcPts val="0"/>
              </a:spcBef>
              <a:spcAft>
                <a:spcPts val="0"/>
              </a:spcAft>
              <a:buClr>
                <a:srgbClr val="0B4860"/>
              </a:buClr>
              <a:buSzPts val="2200"/>
              <a:buChar char="●"/>
            </a:pPr>
            <a:r>
              <a:rPr lang="en-US" dirty="0">
                <a:solidFill>
                  <a:srgbClr val="0B4860"/>
                </a:solidFill>
              </a:rPr>
              <a:t>How about if we call each other bad names?</a:t>
            </a:r>
            <a:endParaRPr dirty="0">
              <a:solidFill>
                <a:srgbClr val="0B4860"/>
              </a:solidFill>
            </a:endParaRPr>
          </a:p>
          <a:p>
            <a:pPr marL="457200" lvl="0" indent="-368300" algn="l" rtl="0">
              <a:lnSpc>
                <a:spcPct val="115000"/>
              </a:lnSpc>
              <a:spcBef>
                <a:spcPts val="0"/>
              </a:spcBef>
              <a:spcAft>
                <a:spcPts val="0"/>
              </a:spcAft>
              <a:buClr>
                <a:srgbClr val="0B4860"/>
              </a:buClr>
              <a:buSzPts val="2200"/>
              <a:buChar char="●"/>
            </a:pPr>
            <a:r>
              <a:rPr lang="en-US" dirty="0">
                <a:solidFill>
                  <a:srgbClr val="0B4860"/>
                </a:solidFill>
              </a:rPr>
              <a:t>What kind of language would hurt the rights of others? Stereotyping?</a:t>
            </a:r>
            <a:endParaRPr dirty="0">
              <a:solidFill>
                <a:srgbClr val="0B4860"/>
              </a:solidFill>
            </a:endParaRPr>
          </a:p>
          <a:p>
            <a:pPr marL="457200" lvl="0" indent="-368300" algn="l" rtl="0">
              <a:lnSpc>
                <a:spcPct val="115000"/>
              </a:lnSpc>
              <a:spcBef>
                <a:spcPts val="0"/>
              </a:spcBef>
              <a:spcAft>
                <a:spcPts val="0"/>
              </a:spcAft>
              <a:buClr>
                <a:srgbClr val="0B4860"/>
              </a:buClr>
              <a:buSzPts val="2200"/>
              <a:buChar char="●"/>
            </a:pPr>
            <a:r>
              <a:rPr lang="en-US" dirty="0">
                <a:solidFill>
                  <a:srgbClr val="0B4860"/>
                </a:solidFill>
              </a:rPr>
              <a:t>What kind of language would hurt the reputation of other people? Stereotypes?</a:t>
            </a:r>
            <a:endParaRPr dirty="0">
              <a:solidFill>
                <a:srgbClr val="0B4860"/>
              </a:solidFill>
            </a:endParaRPr>
          </a:p>
        </p:txBody>
      </p:sp>
      <p:sp>
        <p:nvSpPr>
          <p:cNvPr id="301" name="Google Shape;301;p8"/>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11</a:t>
            </a:fld>
            <a:endParaRPr sz="900"/>
          </a:p>
        </p:txBody>
      </p:sp>
      <p:pic>
        <p:nvPicPr>
          <p:cNvPr id="302" name="Google Shape;302;p8" descr="Picture of a stick figure boy with hands on hips used as the introduction logo in the lessons."/>
          <p:cNvPicPr preferRelativeResize="0"/>
          <p:nvPr/>
        </p:nvPicPr>
        <p:blipFill rotWithShape="1">
          <a:blip r:embed="rId3">
            <a:alphaModFix/>
          </a:blip>
          <a:srcRect/>
          <a:stretch/>
        </p:blipFill>
        <p:spPr>
          <a:xfrm>
            <a:off x="8056484" y="202424"/>
            <a:ext cx="464654" cy="985362"/>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52d7a65d88_1_0"/>
          <p:cNvSpPr txBox="1">
            <a:spLocks noGrp="1"/>
          </p:cNvSpPr>
          <p:nvPr>
            <p:ph type="body" idx="1"/>
          </p:nvPr>
        </p:nvSpPr>
        <p:spPr>
          <a:xfrm>
            <a:off x="1005840" y="411480"/>
            <a:ext cx="7086060" cy="383157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dirty="0">
                <a:solidFill>
                  <a:srgbClr val="0B4860"/>
                </a:solidFill>
              </a:rPr>
              <a:t>There are times when we shouldn’t say what we are thinking.</a:t>
            </a:r>
            <a:endParaRPr dirty="0">
              <a:solidFill>
                <a:srgbClr val="0B4860"/>
              </a:solidFill>
            </a:endParaRPr>
          </a:p>
          <a:p>
            <a:pPr marL="0" lvl="0" indent="0" algn="l" rtl="0">
              <a:lnSpc>
                <a:spcPct val="115000"/>
              </a:lnSpc>
              <a:spcBef>
                <a:spcPts val="0"/>
              </a:spcBef>
              <a:spcAft>
                <a:spcPts val="0"/>
              </a:spcAft>
              <a:buSzPts val="1800"/>
              <a:buNone/>
            </a:pPr>
            <a:endParaRPr dirty="0">
              <a:solidFill>
                <a:srgbClr val="0B4860"/>
              </a:solidFill>
            </a:endParaRPr>
          </a:p>
          <a:p>
            <a:pPr marL="0" lvl="0" indent="0" algn="l" rtl="0">
              <a:lnSpc>
                <a:spcPct val="115000"/>
              </a:lnSpc>
              <a:spcBef>
                <a:spcPts val="0"/>
              </a:spcBef>
              <a:spcAft>
                <a:spcPts val="0"/>
              </a:spcAft>
              <a:buSzPts val="1800"/>
              <a:buNone/>
            </a:pPr>
            <a:r>
              <a:rPr lang="en-US" dirty="0">
                <a:solidFill>
                  <a:srgbClr val="0B4860"/>
                </a:solidFill>
              </a:rPr>
              <a:t>This is what the last part of Article 13 says: </a:t>
            </a:r>
            <a:endParaRPr dirty="0">
              <a:solidFill>
                <a:srgbClr val="0B4860"/>
              </a:solidFill>
            </a:endParaRPr>
          </a:p>
          <a:p>
            <a:pPr marL="0" lvl="0" indent="0" algn="l" rtl="0">
              <a:lnSpc>
                <a:spcPct val="115000"/>
              </a:lnSpc>
              <a:spcBef>
                <a:spcPts val="0"/>
              </a:spcBef>
              <a:spcAft>
                <a:spcPts val="0"/>
              </a:spcAft>
              <a:buSzPts val="1800"/>
              <a:buNone/>
            </a:pPr>
            <a:r>
              <a:rPr lang="en-US" dirty="0">
                <a:solidFill>
                  <a:srgbClr val="0B4860"/>
                </a:solidFill>
              </a:rPr>
              <a:t>“... Unless it harms or offends other people or hurts their rights.”</a:t>
            </a:r>
            <a:endParaRPr dirty="0">
              <a:solidFill>
                <a:srgbClr val="0B4860"/>
              </a:solidFill>
            </a:endParaRPr>
          </a:p>
          <a:p>
            <a:pPr marL="0" lvl="0" indent="0" algn="l" rtl="0">
              <a:lnSpc>
                <a:spcPct val="115000"/>
              </a:lnSpc>
              <a:spcBef>
                <a:spcPts val="0"/>
              </a:spcBef>
              <a:spcAft>
                <a:spcPts val="0"/>
              </a:spcAft>
              <a:buSzPts val="1800"/>
              <a:buNone/>
            </a:pPr>
            <a:endParaRPr dirty="0">
              <a:solidFill>
                <a:srgbClr val="0B4860"/>
              </a:solidFill>
            </a:endParaRPr>
          </a:p>
          <a:p>
            <a:pPr marL="0" lvl="0" indent="0" algn="l" rtl="0">
              <a:lnSpc>
                <a:spcPct val="115000"/>
              </a:lnSpc>
              <a:spcBef>
                <a:spcPts val="0"/>
              </a:spcBef>
              <a:spcAft>
                <a:spcPts val="0"/>
              </a:spcAft>
              <a:buSzPts val="1800"/>
              <a:buNone/>
            </a:pPr>
            <a:r>
              <a:rPr lang="en-US" dirty="0">
                <a:solidFill>
                  <a:srgbClr val="0B4860"/>
                </a:solidFill>
              </a:rPr>
              <a:t>Our words can be used to make people feel good or to make them feel hurt and sad.</a:t>
            </a:r>
            <a:endParaRPr dirty="0">
              <a:solidFill>
                <a:srgbClr val="0B4860"/>
              </a:solidFill>
            </a:endParaRPr>
          </a:p>
        </p:txBody>
      </p:sp>
      <p:sp>
        <p:nvSpPr>
          <p:cNvPr id="308" name="Google Shape;308;g52d7a65d88_1_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12</a:t>
            </a:fld>
            <a:endParaRPr sz="900"/>
          </a:p>
        </p:txBody>
      </p:sp>
      <p:pic>
        <p:nvPicPr>
          <p:cNvPr id="309" name="Google Shape;309;g52d7a65d88_1_0" descr="Picture of a stick figure boy with hands on hips used as the introduction logo in the lessons."/>
          <p:cNvPicPr preferRelativeResize="0"/>
          <p:nvPr/>
        </p:nvPicPr>
        <p:blipFill rotWithShape="1">
          <a:blip r:embed="rId3">
            <a:alphaModFix/>
          </a:blip>
          <a:srcRect/>
          <a:stretch/>
        </p:blipFill>
        <p:spPr>
          <a:xfrm>
            <a:off x="7836408" y="303008"/>
            <a:ext cx="657298" cy="145264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73284df6a4_0_112"/>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dirty="0"/>
              <a:t>Sad Face, Mad Face &amp; Glad Face</a:t>
            </a:r>
            <a:endParaRPr dirty="0"/>
          </a:p>
        </p:txBody>
      </p:sp>
      <p:sp>
        <p:nvSpPr>
          <p:cNvPr id="526" name="Google Shape;526;g73284df6a4_0_112"/>
          <p:cNvSpPr txBox="1">
            <a:spLocks noGrp="1"/>
          </p:cNvSpPr>
          <p:nvPr>
            <p:ph type="body" idx="1"/>
          </p:nvPr>
        </p:nvSpPr>
        <p:spPr>
          <a:xfrm>
            <a:off x="924759" y="1702914"/>
            <a:ext cx="3657600" cy="2353500"/>
          </a:xfrm>
          <a:prstGeom prst="rect">
            <a:avLst/>
          </a:prstGeom>
          <a:noFill/>
          <a:ln>
            <a:noFill/>
          </a:ln>
        </p:spPr>
        <p:txBody>
          <a:bodyPr spcFirstLastPara="1" wrap="square" lIns="91425" tIns="91425" rIns="91425" bIns="91425" anchor="ctr" anchorCtr="0">
            <a:noAutofit/>
          </a:bodyPr>
          <a:lstStyle/>
          <a:p>
            <a:pPr marL="342900" lvl="0" indent="-342900" algn="l" rtl="0">
              <a:spcBef>
                <a:spcPts val="600"/>
              </a:spcBef>
              <a:spcAft>
                <a:spcPts val="0"/>
              </a:spcAft>
              <a:buSzPts val="2040"/>
              <a:buChar char="▪"/>
            </a:pPr>
            <a:r>
              <a:rPr lang="en-US" sz="2800" dirty="0"/>
              <a:t>Three faces </a:t>
            </a:r>
          </a:p>
          <a:p>
            <a:pPr marL="342900" lvl="0" indent="-342900" algn="l" rtl="0">
              <a:spcBef>
                <a:spcPts val="600"/>
              </a:spcBef>
              <a:spcAft>
                <a:spcPts val="0"/>
              </a:spcAft>
              <a:buSzPts val="2040"/>
              <a:buChar char="▪"/>
            </a:pPr>
            <a:r>
              <a:rPr lang="en-US" sz="2800" dirty="0"/>
              <a:t>9 strips of paper</a:t>
            </a:r>
          </a:p>
          <a:p>
            <a:pPr marL="342900" lvl="0" indent="-342900" algn="l" rtl="0">
              <a:spcBef>
                <a:spcPts val="600"/>
              </a:spcBef>
              <a:spcAft>
                <a:spcPts val="0"/>
              </a:spcAft>
              <a:buSzPts val="2040"/>
              <a:buChar char="▪"/>
            </a:pPr>
            <a:r>
              <a:rPr lang="en-US" sz="2800" dirty="0"/>
              <a:t>A pencil</a:t>
            </a:r>
          </a:p>
        </p:txBody>
      </p:sp>
      <p:sp>
        <p:nvSpPr>
          <p:cNvPr id="527" name="Google Shape;527;g73284df6a4_0_112"/>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528" name="Google Shape;528;g73284df6a4_0_112" descr="Three stick figure children tumbling"/>
          <p:cNvPicPr preferRelativeResize="0">
            <a:picLocks noGrp="1" noChangeAspect="1"/>
          </p:cNvPicPr>
          <p:nvPr>
            <p:ph type="body" idx="2"/>
          </p:nvPr>
        </p:nvPicPr>
        <p:blipFill rotWithShape="1">
          <a:blip r:embed="rId3">
            <a:alphaModFix/>
          </a:blip>
          <a:srcRect/>
          <a:stretch/>
        </p:blipFill>
        <p:spPr>
          <a:xfrm>
            <a:off x="4878389" y="1508064"/>
            <a:ext cx="3434493" cy="27432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73284df6a4_0_22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534" name="Google Shape;534;g73284df6a4_0_224" descr="Three stick figure children tumbling"/>
          <p:cNvPicPr preferRelativeResize="0">
            <a:picLocks noGrp="1" noChangeAspect="1"/>
          </p:cNvPicPr>
          <p:nvPr>
            <p:ph type="body" idx="2"/>
          </p:nvPr>
        </p:nvPicPr>
        <p:blipFill rotWithShape="1">
          <a:blip r:embed="rId3">
            <a:alphaModFix/>
          </a:blip>
          <a:srcRect/>
          <a:stretch/>
        </p:blipFill>
        <p:spPr>
          <a:xfrm>
            <a:off x="7752533" y="211804"/>
            <a:ext cx="1097280" cy="876502"/>
          </a:xfrm>
          <a:prstGeom prst="rect">
            <a:avLst/>
          </a:prstGeom>
          <a:noFill/>
          <a:ln>
            <a:noFill/>
          </a:ln>
        </p:spPr>
      </p:pic>
      <p:sp>
        <p:nvSpPr>
          <p:cNvPr id="535" name="Google Shape;535;g73284df6a4_0_224"/>
          <p:cNvSpPr txBox="1"/>
          <p:nvPr/>
        </p:nvSpPr>
        <p:spPr>
          <a:xfrm>
            <a:off x="628648" y="411421"/>
            <a:ext cx="7666500" cy="914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ea typeface="Arial"/>
                <a:cs typeface="Arial"/>
                <a:sym typeface="Arial"/>
              </a:rPr>
              <a:t>What does this face look like?</a:t>
            </a:r>
            <a:endParaRPr kumimoji="0" sz="3600" b="1" i="0" u="none" strike="noStrike" kern="0" cap="none" spc="0" normalizeH="0" baseline="0" noProof="0" dirty="0">
              <a:ln>
                <a:noFill/>
              </a:ln>
              <a:solidFill>
                <a:srgbClr val="0B4860"/>
              </a:solidFill>
              <a:effectLst/>
              <a:uLnTx/>
              <a:uFillTx/>
              <a:latin typeface="Arial"/>
              <a:ea typeface="Arial"/>
              <a:cs typeface="Arial"/>
              <a:sym typeface="Arial"/>
            </a:endParaRPr>
          </a:p>
        </p:txBody>
      </p:sp>
      <p:pic>
        <p:nvPicPr>
          <p:cNvPr id="2" name="Picture 1">
            <a:extLst>
              <a:ext uri="{FF2B5EF4-FFF2-40B4-BE49-F238E27FC236}">
                <a16:creationId xmlns:a16="http://schemas.microsoft.com/office/drawing/2014/main" id="{B5A5E1E2-B6B2-4085-B5A2-0EC8D7EF3B1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60325" y="1590675"/>
            <a:ext cx="2623351" cy="2743200"/>
          </a:xfrm>
          <a:prstGeom prst="rect">
            <a:avLst/>
          </a:prstGeom>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73284df6a4_0_22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534" name="Google Shape;534;g73284df6a4_0_224" descr="Three stick figure children tumbling"/>
          <p:cNvPicPr preferRelativeResize="0">
            <a:picLocks noGrp="1" noChangeAspect="1"/>
          </p:cNvPicPr>
          <p:nvPr>
            <p:ph type="body" idx="2"/>
          </p:nvPr>
        </p:nvPicPr>
        <p:blipFill rotWithShape="1">
          <a:blip r:embed="rId3">
            <a:alphaModFix/>
          </a:blip>
          <a:srcRect/>
          <a:stretch/>
        </p:blipFill>
        <p:spPr>
          <a:xfrm>
            <a:off x="7752533" y="211804"/>
            <a:ext cx="1097280" cy="876502"/>
          </a:xfrm>
          <a:prstGeom prst="rect">
            <a:avLst/>
          </a:prstGeom>
          <a:noFill/>
          <a:ln>
            <a:noFill/>
          </a:ln>
        </p:spPr>
      </p:pic>
      <p:sp>
        <p:nvSpPr>
          <p:cNvPr id="535" name="Google Shape;535;g73284df6a4_0_224"/>
          <p:cNvSpPr txBox="1"/>
          <p:nvPr/>
        </p:nvSpPr>
        <p:spPr>
          <a:xfrm>
            <a:off x="628648" y="411421"/>
            <a:ext cx="7666500" cy="914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ea typeface="Arial"/>
                <a:cs typeface="Arial"/>
                <a:sym typeface="Arial"/>
              </a:rPr>
              <a:t>What does this face look like?</a:t>
            </a:r>
            <a:endParaRPr kumimoji="0" sz="3600" b="1" i="0" u="none" strike="noStrike" kern="0" cap="none" spc="0" normalizeH="0" baseline="0" noProof="0" dirty="0">
              <a:ln>
                <a:noFill/>
              </a:ln>
              <a:solidFill>
                <a:srgbClr val="0B4860"/>
              </a:solidFill>
              <a:effectLst/>
              <a:uLnTx/>
              <a:uFillTx/>
              <a:latin typeface="Arial"/>
              <a:ea typeface="Arial"/>
              <a:cs typeface="Arial"/>
              <a:sym typeface="Arial"/>
            </a:endParaRPr>
          </a:p>
        </p:txBody>
      </p:sp>
      <p:pic>
        <p:nvPicPr>
          <p:cNvPr id="3" name="Picture 2">
            <a:extLst>
              <a:ext uri="{FF2B5EF4-FFF2-40B4-BE49-F238E27FC236}">
                <a16:creationId xmlns:a16="http://schemas.microsoft.com/office/drawing/2014/main" id="{0D7A03FF-1C1C-4B3D-BCC6-E1C60D494670}"/>
              </a:ext>
            </a:extLst>
          </p:cNvPr>
          <p:cNvPicPr>
            <a:picLocks noChangeAspect="1"/>
          </p:cNvPicPr>
          <p:nvPr/>
        </p:nvPicPr>
        <p:blipFill>
          <a:blip r:embed="rId4"/>
          <a:stretch>
            <a:fillRect/>
          </a:stretch>
        </p:blipFill>
        <p:spPr>
          <a:xfrm>
            <a:off x="3220278" y="1585911"/>
            <a:ext cx="2703445" cy="2743200"/>
          </a:xfrm>
          <a:prstGeom prst="rect">
            <a:avLst/>
          </a:prstGeom>
        </p:spPr>
      </p:pic>
    </p:spTree>
    <p:extLst>
      <p:ext uri="{BB962C8B-B14F-4D97-AF65-F5344CB8AC3E}">
        <p14:creationId xmlns:p14="http://schemas.microsoft.com/office/powerpoint/2010/main" val="4166084032"/>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73284df6a4_0_22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534" name="Google Shape;534;g73284df6a4_0_224" descr="Three stick figure children tumbling"/>
          <p:cNvPicPr preferRelativeResize="0">
            <a:picLocks noGrp="1" noChangeAspect="1"/>
          </p:cNvPicPr>
          <p:nvPr>
            <p:ph type="body" idx="2"/>
          </p:nvPr>
        </p:nvPicPr>
        <p:blipFill rotWithShape="1">
          <a:blip r:embed="rId3">
            <a:alphaModFix/>
          </a:blip>
          <a:srcRect/>
          <a:stretch/>
        </p:blipFill>
        <p:spPr>
          <a:xfrm>
            <a:off x="7752533" y="211804"/>
            <a:ext cx="1097280" cy="876502"/>
          </a:xfrm>
          <a:prstGeom prst="rect">
            <a:avLst/>
          </a:prstGeom>
          <a:noFill/>
          <a:ln>
            <a:noFill/>
          </a:ln>
        </p:spPr>
      </p:pic>
      <p:sp>
        <p:nvSpPr>
          <p:cNvPr id="535" name="Google Shape;535;g73284df6a4_0_224"/>
          <p:cNvSpPr txBox="1"/>
          <p:nvPr/>
        </p:nvSpPr>
        <p:spPr>
          <a:xfrm>
            <a:off x="628648" y="411421"/>
            <a:ext cx="7666500" cy="914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ea typeface="Arial"/>
                <a:cs typeface="Arial"/>
                <a:sym typeface="Arial"/>
              </a:rPr>
              <a:t>What does this face look like?</a:t>
            </a:r>
            <a:endParaRPr kumimoji="0" sz="3600" b="1" i="0" u="none" strike="noStrike" kern="0" cap="none" spc="0" normalizeH="0" baseline="0" noProof="0" dirty="0">
              <a:ln>
                <a:noFill/>
              </a:ln>
              <a:solidFill>
                <a:srgbClr val="0B4860"/>
              </a:solidFill>
              <a:effectLst/>
              <a:uLnTx/>
              <a:uFillTx/>
              <a:latin typeface="Arial"/>
              <a:ea typeface="Arial"/>
              <a:cs typeface="Arial"/>
              <a:sym typeface="Arial"/>
            </a:endParaRPr>
          </a:p>
        </p:txBody>
      </p:sp>
      <p:pic>
        <p:nvPicPr>
          <p:cNvPr id="2" name="Picture 1">
            <a:extLst>
              <a:ext uri="{FF2B5EF4-FFF2-40B4-BE49-F238E27FC236}">
                <a16:creationId xmlns:a16="http://schemas.microsoft.com/office/drawing/2014/main" id="{34D49ADC-E7AF-4308-98C9-66171C4C6068}"/>
              </a:ext>
            </a:extLst>
          </p:cNvPr>
          <p:cNvPicPr>
            <a:picLocks noChangeAspect="1"/>
          </p:cNvPicPr>
          <p:nvPr/>
        </p:nvPicPr>
        <p:blipFill>
          <a:blip r:embed="rId4"/>
          <a:stretch>
            <a:fillRect/>
          </a:stretch>
        </p:blipFill>
        <p:spPr>
          <a:xfrm>
            <a:off x="3266983" y="1590675"/>
            <a:ext cx="2610034" cy="2743200"/>
          </a:xfrm>
          <a:prstGeom prst="rect">
            <a:avLst/>
          </a:prstGeom>
        </p:spPr>
      </p:pic>
    </p:spTree>
    <p:extLst>
      <p:ext uri="{BB962C8B-B14F-4D97-AF65-F5344CB8AC3E}">
        <p14:creationId xmlns:p14="http://schemas.microsoft.com/office/powerpoint/2010/main" val="894354304"/>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73284df6a4_0_22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17</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534" name="Google Shape;534;g73284df6a4_0_224" descr="Three stick figure children tumbling"/>
          <p:cNvPicPr preferRelativeResize="0">
            <a:picLocks noGrp="1" noChangeAspect="1"/>
          </p:cNvPicPr>
          <p:nvPr>
            <p:ph type="body" idx="2"/>
          </p:nvPr>
        </p:nvPicPr>
        <p:blipFill rotWithShape="1">
          <a:blip r:embed="rId3">
            <a:alphaModFix/>
          </a:blip>
          <a:srcRect/>
          <a:stretch/>
        </p:blipFill>
        <p:spPr>
          <a:xfrm>
            <a:off x="7752533" y="211804"/>
            <a:ext cx="1097280" cy="876502"/>
          </a:xfrm>
          <a:prstGeom prst="rect">
            <a:avLst/>
          </a:prstGeom>
          <a:noFill/>
          <a:ln>
            <a:noFill/>
          </a:ln>
        </p:spPr>
      </p:pic>
      <p:sp>
        <p:nvSpPr>
          <p:cNvPr id="535" name="Google Shape;535;g73284df6a4_0_224"/>
          <p:cNvSpPr txBox="1"/>
          <p:nvPr/>
        </p:nvSpPr>
        <p:spPr>
          <a:xfrm>
            <a:off x="628648" y="411421"/>
            <a:ext cx="7666500" cy="914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200" b="1" i="0" u="none" strike="noStrike" kern="0" cap="none" spc="0" normalizeH="0" baseline="0" noProof="0" dirty="0">
                <a:ln>
                  <a:noFill/>
                </a:ln>
                <a:solidFill>
                  <a:srgbClr val="0B4860"/>
                </a:solidFill>
                <a:effectLst/>
                <a:uLnTx/>
                <a:uFillTx/>
                <a:latin typeface="Arial"/>
                <a:ea typeface="Arial"/>
                <a:cs typeface="Arial"/>
                <a:sym typeface="Arial"/>
              </a:rPr>
              <a:t>How does this word make</a:t>
            </a:r>
            <a:r>
              <a:rPr lang="en-US" sz="3200" b="1" dirty="0">
                <a:solidFill>
                  <a:srgbClr val="0B4860"/>
                </a:solidFill>
              </a:rPr>
              <a:t> you feel?</a:t>
            </a:r>
            <a:endParaRPr kumimoji="0" sz="3200" b="1" i="0" u="none" strike="noStrike" kern="0" cap="none" spc="0" normalizeH="0" baseline="0" noProof="0" dirty="0">
              <a:ln>
                <a:noFill/>
              </a:ln>
              <a:solidFill>
                <a:srgbClr val="0B4860"/>
              </a:solidFill>
              <a:effectLst/>
              <a:uLnTx/>
              <a:uFillTx/>
              <a:latin typeface="Arial"/>
              <a:ea typeface="Arial"/>
              <a:cs typeface="Arial"/>
              <a:sym typeface="Arial"/>
            </a:endParaRPr>
          </a:p>
        </p:txBody>
      </p:sp>
      <p:sp>
        <p:nvSpPr>
          <p:cNvPr id="8" name="Google Shape;526;g73284df6a4_0_112">
            <a:extLst>
              <a:ext uri="{FF2B5EF4-FFF2-40B4-BE49-F238E27FC236}">
                <a16:creationId xmlns:a16="http://schemas.microsoft.com/office/drawing/2014/main" id="{B1D0E054-2C0D-4DFA-9C1C-C5EDB7C9A896}"/>
              </a:ext>
            </a:extLst>
          </p:cNvPr>
          <p:cNvSpPr txBox="1">
            <a:spLocks noGrp="1"/>
          </p:cNvSpPr>
          <p:nvPr>
            <p:ph type="body" idx="1"/>
          </p:nvPr>
        </p:nvSpPr>
        <p:spPr>
          <a:xfrm>
            <a:off x="2956759" y="1232210"/>
            <a:ext cx="3657600" cy="2353500"/>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SzPts val="2040"/>
              <a:buNone/>
            </a:pPr>
            <a:r>
              <a:rPr lang="en-US" sz="5400" dirty="0"/>
              <a:t>Crazy</a:t>
            </a:r>
          </a:p>
        </p:txBody>
      </p:sp>
    </p:spTree>
    <p:extLst>
      <p:ext uri="{BB962C8B-B14F-4D97-AF65-F5344CB8AC3E}">
        <p14:creationId xmlns:p14="http://schemas.microsoft.com/office/powerpoint/2010/main" val="3385936871"/>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73284df6a4_0_22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534" name="Google Shape;534;g73284df6a4_0_224" descr="Three stick figure children tumbling"/>
          <p:cNvPicPr preferRelativeResize="0">
            <a:picLocks noGrp="1" noChangeAspect="1"/>
          </p:cNvPicPr>
          <p:nvPr>
            <p:ph type="body" idx="2"/>
          </p:nvPr>
        </p:nvPicPr>
        <p:blipFill rotWithShape="1">
          <a:blip r:embed="rId3">
            <a:alphaModFix/>
          </a:blip>
          <a:srcRect/>
          <a:stretch/>
        </p:blipFill>
        <p:spPr>
          <a:xfrm>
            <a:off x="7752533" y="211804"/>
            <a:ext cx="1097280" cy="876502"/>
          </a:xfrm>
          <a:prstGeom prst="rect">
            <a:avLst/>
          </a:prstGeom>
          <a:noFill/>
          <a:ln>
            <a:noFill/>
          </a:ln>
        </p:spPr>
      </p:pic>
      <p:sp>
        <p:nvSpPr>
          <p:cNvPr id="535" name="Google Shape;535;g73284df6a4_0_224"/>
          <p:cNvSpPr txBox="1"/>
          <p:nvPr/>
        </p:nvSpPr>
        <p:spPr>
          <a:xfrm>
            <a:off x="628648" y="411421"/>
            <a:ext cx="7666500" cy="914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200" b="1" i="0" u="none" strike="noStrike" kern="0" cap="none" spc="0" normalizeH="0" baseline="0" noProof="0" dirty="0">
                <a:ln>
                  <a:noFill/>
                </a:ln>
                <a:solidFill>
                  <a:srgbClr val="0B4860"/>
                </a:solidFill>
                <a:effectLst/>
                <a:uLnTx/>
                <a:uFillTx/>
                <a:latin typeface="Arial"/>
                <a:ea typeface="Arial"/>
                <a:cs typeface="Arial"/>
                <a:sym typeface="Arial"/>
              </a:rPr>
              <a:t>How does this word make</a:t>
            </a:r>
            <a:r>
              <a:rPr lang="en-US" sz="3200" b="1" dirty="0">
                <a:solidFill>
                  <a:srgbClr val="0B4860"/>
                </a:solidFill>
              </a:rPr>
              <a:t> you feel?</a:t>
            </a:r>
            <a:endParaRPr kumimoji="0" sz="3200" b="1" i="0" u="none" strike="noStrike" kern="0" cap="none" spc="0" normalizeH="0" baseline="0" noProof="0" dirty="0">
              <a:ln>
                <a:noFill/>
              </a:ln>
              <a:solidFill>
                <a:srgbClr val="0B4860"/>
              </a:solidFill>
              <a:effectLst/>
              <a:uLnTx/>
              <a:uFillTx/>
              <a:latin typeface="Arial"/>
              <a:ea typeface="Arial"/>
              <a:cs typeface="Arial"/>
              <a:sym typeface="Arial"/>
            </a:endParaRPr>
          </a:p>
        </p:txBody>
      </p:sp>
      <p:sp>
        <p:nvSpPr>
          <p:cNvPr id="8" name="Google Shape;526;g73284df6a4_0_112">
            <a:extLst>
              <a:ext uri="{FF2B5EF4-FFF2-40B4-BE49-F238E27FC236}">
                <a16:creationId xmlns:a16="http://schemas.microsoft.com/office/drawing/2014/main" id="{B1D0E054-2C0D-4DFA-9C1C-C5EDB7C9A896}"/>
              </a:ext>
            </a:extLst>
          </p:cNvPr>
          <p:cNvSpPr txBox="1">
            <a:spLocks noGrp="1"/>
          </p:cNvSpPr>
          <p:nvPr>
            <p:ph type="body" idx="1"/>
          </p:nvPr>
        </p:nvSpPr>
        <p:spPr>
          <a:xfrm>
            <a:off x="3612443" y="925690"/>
            <a:ext cx="1862667" cy="2867378"/>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SzPts val="2040"/>
              <a:buNone/>
            </a:pPr>
            <a:r>
              <a:rPr lang="en-US" sz="5400" dirty="0"/>
              <a:t>Hot</a:t>
            </a:r>
          </a:p>
        </p:txBody>
      </p:sp>
    </p:spTree>
    <p:extLst>
      <p:ext uri="{BB962C8B-B14F-4D97-AF65-F5344CB8AC3E}">
        <p14:creationId xmlns:p14="http://schemas.microsoft.com/office/powerpoint/2010/main" val="3799291223"/>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73284df6a4_0_22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534" name="Google Shape;534;g73284df6a4_0_224" descr="Three stick figure children tumbling"/>
          <p:cNvPicPr preferRelativeResize="0">
            <a:picLocks noGrp="1" noChangeAspect="1"/>
          </p:cNvPicPr>
          <p:nvPr>
            <p:ph type="body" idx="2"/>
          </p:nvPr>
        </p:nvPicPr>
        <p:blipFill rotWithShape="1">
          <a:blip r:embed="rId3">
            <a:alphaModFix/>
          </a:blip>
          <a:srcRect/>
          <a:stretch/>
        </p:blipFill>
        <p:spPr>
          <a:xfrm>
            <a:off x="7752533" y="211804"/>
            <a:ext cx="1097280" cy="876502"/>
          </a:xfrm>
          <a:prstGeom prst="rect">
            <a:avLst/>
          </a:prstGeom>
          <a:noFill/>
          <a:ln>
            <a:noFill/>
          </a:ln>
        </p:spPr>
      </p:pic>
      <p:sp>
        <p:nvSpPr>
          <p:cNvPr id="535" name="Google Shape;535;g73284df6a4_0_224"/>
          <p:cNvSpPr txBox="1"/>
          <p:nvPr/>
        </p:nvSpPr>
        <p:spPr>
          <a:xfrm>
            <a:off x="628648" y="411421"/>
            <a:ext cx="7666500" cy="914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200" b="1" i="0" u="none" strike="noStrike" kern="0" cap="none" spc="0" normalizeH="0" baseline="0" noProof="0" dirty="0">
                <a:ln>
                  <a:noFill/>
                </a:ln>
                <a:solidFill>
                  <a:srgbClr val="0B4860"/>
                </a:solidFill>
                <a:effectLst/>
                <a:uLnTx/>
                <a:uFillTx/>
                <a:latin typeface="Arial"/>
                <a:ea typeface="Arial"/>
                <a:cs typeface="Arial"/>
                <a:sym typeface="Arial"/>
              </a:rPr>
              <a:t>How does this word make</a:t>
            </a:r>
            <a:r>
              <a:rPr lang="en-US" sz="3200" b="1" dirty="0">
                <a:solidFill>
                  <a:srgbClr val="0B4860"/>
                </a:solidFill>
              </a:rPr>
              <a:t> you feel?</a:t>
            </a:r>
            <a:endParaRPr kumimoji="0" sz="3200" b="1" i="0" u="none" strike="noStrike" kern="0" cap="none" spc="0" normalizeH="0" baseline="0" noProof="0" dirty="0">
              <a:ln>
                <a:noFill/>
              </a:ln>
              <a:solidFill>
                <a:srgbClr val="0B4860"/>
              </a:solidFill>
              <a:effectLst/>
              <a:uLnTx/>
              <a:uFillTx/>
              <a:latin typeface="Arial"/>
              <a:ea typeface="Arial"/>
              <a:cs typeface="Arial"/>
              <a:sym typeface="Arial"/>
            </a:endParaRPr>
          </a:p>
        </p:txBody>
      </p:sp>
      <p:sp>
        <p:nvSpPr>
          <p:cNvPr id="8" name="Google Shape;526;g73284df6a4_0_112">
            <a:extLst>
              <a:ext uri="{FF2B5EF4-FFF2-40B4-BE49-F238E27FC236}">
                <a16:creationId xmlns:a16="http://schemas.microsoft.com/office/drawing/2014/main" id="{B1D0E054-2C0D-4DFA-9C1C-C5EDB7C9A896}"/>
              </a:ext>
            </a:extLst>
          </p:cNvPr>
          <p:cNvSpPr txBox="1">
            <a:spLocks noGrp="1"/>
          </p:cNvSpPr>
          <p:nvPr>
            <p:ph type="body" idx="1"/>
          </p:nvPr>
        </p:nvSpPr>
        <p:spPr>
          <a:xfrm>
            <a:off x="3589868" y="1219200"/>
            <a:ext cx="1771424" cy="2679170"/>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SzPts val="2040"/>
              <a:buNone/>
            </a:pPr>
            <a:r>
              <a:rPr lang="en-US" sz="5400" dirty="0"/>
              <a:t>Soft</a:t>
            </a:r>
          </a:p>
        </p:txBody>
      </p:sp>
    </p:spTree>
    <p:extLst>
      <p:ext uri="{BB962C8B-B14F-4D97-AF65-F5344CB8AC3E}">
        <p14:creationId xmlns:p14="http://schemas.microsoft.com/office/powerpoint/2010/main" val="3484120913"/>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94"/>
        <p:cNvGrpSpPr/>
        <p:nvPr/>
      </p:nvGrpSpPr>
      <p:grpSpPr>
        <a:xfrm>
          <a:off x="0" y="0"/>
          <a:ext cx="0" cy="0"/>
          <a:chOff x="0" y="0"/>
          <a:chExt cx="0" cy="0"/>
        </a:xfrm>
      </p:grpSpPr>
      <p:sp>
        <p:nvSpPr>
          <p:cNvPr id="123" name="Google Shape;123;g7372b59db7_0_108"/>
          <p:cNvSpPr txBox="1"/>
          <p:nvPr/>
        </p:nvSpPr>
        <p:spPr>
          <a:xfrm>
            <a:off x="365760" y="334483"/>
            <a:ext cx="4512900" cy="7548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39988"/>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Open Sans ExtraBold"/>
                <a:cs typeface="Arial" panose="020B0604020202020204" pitchFamily="34" charset="0"/>
                <a:sym typeface="Open Sans ExtraBold"/>
              </a:rPr>
              <a:t>Facilitator Tips</a:t>
            </a:r>
            <a:endParaRPr kumimoji="0" sz="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24" name="Google Shape;124;g7372b59db7_0_108" descr="Light bulb in a yellow square the icon used to indicate facilitator tips in the presentation"/>
          <p:cNvPicPr preferRelativeResize="0"/>
          <p:nvPr/>
        </p:nvPicPr>
        <p:blipFill rotWithShape="1">
          <a:blip r:embed="rId3">
            <a:alphaModFix/>
          </a:blip>
          <a:srcRect/>
          <a:stretch/>
        </p:blipFill>
        <p:spPr>
          <a:xfrm>
            <a:off x="8070425" y="208100"/>
            <a:ext cx="846706" cy="846706"/>
          </a:xfrm>
          <a:prstGeom prst="rect">
            <a:avLst/>
          </a:prstGeom>
          <a:noFill/>
          <a:ln>
            <a:noFill/>
          </a:ln>
        </p:spPr>
      </p:pic>
      <p:graphicFrame>
        <p:nvGraphicFramePr>
          <p:cNvPr id="2" name="Table 2">
            <a:extLst>
              <a:ext uri="{FF2B5EF4-FFF2-40B4-BE49-F238E27FC236}">
                <a16:creationId xmlns:a16="http://schemas.microsoft.com/office/drawing/2014/main" id="{97133038-E003-4CA8-BA99-5466EA413D32}"/>
              </a:ext>
            </a:extLst>
          </p:cNvPr>
          <p:cNvGraphicFramePr>
            <a:graphicFrameLocks noGrp="1"/>
          </p:cNvGraphicFramePr>
          <p:nvPr>
            <p:extLst>
              <p:ext uri="{D42A27DB-BD31-4B8C-83A1-F6EECF244321}">
                <p14:modId xmlns:p14="http://schemas.microsoft.com/office/powerpoint/2010/main" val="3718195747"/>
              </p:ext>
            </p:extLst>
          </p:nvPr>
        </p:nvGraphicFramePr>
        <p:xfrm>
          <a:off x="365760" y="1371598"/>
          <a:ext cx="8412480" cy="2436669"/>
        </p:xfrm>
        <a:graphic>
          <a:graphicData uri="http://schemas.openxmlformats.org/drawingml/2006/table">
            <a:tbl>
              <a:tblPr firstRow="1" bandRow="1">
                <a:tableStyleId>{5940675A-B579-460E-94D1-54222C63F5DA}</a:tableStyleId>
              </a:tblPr>
              <a:tblGrid>
                <a:gridCol w="464804">
                  <a:extLst>
                    <a:ext uri="{9D8B030D-6E8A-4147-A177-3AD203B41FA5}">
                      <a16:colId xmlns:a16="http://schemas.microsoft.com/office/drawing/2014/main" val="3743268562"/>
                    </a:ext>
                  </a:extLst>
                </a:gridCol>
                <a:gridCol w="2741873">
                  <a:extLst>
                    <a:ext uri="{9D8B030D-6E8A-4147-A177-3AD203B41FA5}">
                      <a16:colId xmlns:a16="http://schemas.microsoft.com/office/drawing/2014/main" val="22100770"/>
                    </a:ext>
                  </a:extLst>
                </a:gridCol>
                <a:gridCol w="5205803">
                  <a:extLst>
                    <a:ext uri="{9D8B030D-6E8A-4147-A177-3AD203B41FA5}">
                      <a16:colId xmlns:a16="http://schemas.microsoft.com/office/drawing/2014/main" val="4036239520"/>
                    </a:ext>
                  </a:extLst>
                </a:gridCol>
              </a:tblGrid>
              <a:tr h="812223">
                <a:tc>
                  <a:txBody>
                    <a:bodyPr/>
                    <a:lstStyle/>
                    <a:p>
                      <a:pPr algn="ctr"/>
                      <a:r>
                        <a:rPr lang="en-US" b="1" dirty="0">
                          <a:solidFill>
                            <a:schemeClr val="bg1"/>
                          </a:solidFill>
                          <a:effectLst>
                            <a:outerShdw blurRad="38100" dist="38100" dir="2700000" algn="tl">
                              <a:srgbClr val="000000">
                                <a:alpha val="43137"/>
                              </a:srgbClr>
                            </a:outerShdw>
                          </a:effectLst>
                        </a:rPr>
                        <a:t>1</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Prepare for Activity Sad Face, Mad Face, Glad Face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Read and prepare to for the activity. When you say the words in the activity “Sad Face, Mad Face, Glad Face” say it in a neutral way, with no emotion</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636548"/>
                  </a:ext>
                </a:extLst>
              </a:tr>
              <a:tr h="812223">
                <a:tc>
                  <a:txBody>
                    <a:bodyPr/>
                    <a:lstStyle/>
                    <a:p>
                      <a:pPr algn="ctr"/>
                      <a:r>
                        <a:rPr lang="en-US" b="1" dirty="0">
                          <a:solidFill>
                            <a:schemeClr val="bg1"/>
                          </a:solidFill>
                          <a:effectLst>
                            <a:outerShdw blurRad="38100" dist="38100" dir="2700000" algn="tl">
                              <a:srgbClr val="000000">
                                <a:alpha val="43137"/>
                              </a:srgbClr>
                            </a:outerShdw>
                          </a:effectLst>
                        </a:rPr>
                        <a:t>2</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Talking Stick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Have students use the talking stick when students want to say something.</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04573152"/>
                  </a:ext>
                </a:extLst>
              </a:tr>
              <a:tr h="812223">
                <a:tc>
                  <a:txBody>
                    <a:bodyPr/>
                    <a:lstStyle/>
                    <a:p>
                      <a:pPr algn="ctr"/>
                      <a:r>
                        <a:rPr lang="en-US" b="1" dirty="0">
                          <a:solidFill>
                            <a:schemeClr val="bg1"/>
                          </a:solidFill>
                          <a:effectLst>
                            <a:outerShdw blurRad="38100" dist="38100" dir="2700000" algn="tl">
                              <a:srgbClr val="000000">
                                <a:alpha val="43137"/>
                              </a:srgbClr>
                            </a:outerShdw>
                          </a:effectLst>
                        </a:rPr>
                        <a:t>3</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1" dirty="0"/>
                        <a:t>Write Down Notes and Reflections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dirty="0"/>
                        <a:t>Don't forget to fill out the notes and reflections section</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26927212"/>
                  </a:ext>
                </a:extLst>
              </a:tr>
            </a:tbl>
          </a:graphicData>
        </a:graphic>
      </p:graphicFrame>
    </p:spTree>
    <p:extLst>
      <p:ext uri="{BB962C8B-B14F-4D97-AF65-F5344CB8AC3E}">
        <p14:creationId xmlns:p14="http://schemas.microsoft.com/office/powerpoint/2010/main" val="2950477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73284df6a4_0_22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534" name="Google Shape;534;g73284df6a4_0_224" descr="Three stick figure children tumbling"/>
          <p:cNvPicPr preferRelativeResize="0">
            <a:picLocks noGrp="1" noChangeAspect="1"/>
          </p:cNvPicPr>
          <p:nvPr>
            <p:ph type="body" idx="2"/>
          </p:nvPr>
        </p:nvPicPr>
        <p:blipFill rotWithShape="1">
          <a:blip r:embed="rId3">
            <a:alphaModFix/>
          </a:blip>
          <a:srcRect/>
          <a:stretch/>
        </p:blipFill>
        <p:spPr>
          <a:xfrm>
            <a:off x="7752533" y="211804"/>
            <a:ext cx="1097280" cy="876502"/>
          </a:xfrm>
          <a:prstGeom prst="rect">
            <a:avLst/>
          </a:prstGeom>
          <a:noFill/>
          <a:ln>
            <a:noFill/>
          </a:ln>
        </p:spPr>
      </p:pic>
      <p:sp>
        <p:nvSpPr>
          <p:cNvPr id="535" name="Google Shape;535;g73284df6a4_0_224"/>
          <p:cNvSpPr txBox="1"/>
          <p:nvPr/>
        </p:nvSpPr>
        <p:spPr>
          <a:xfrm>
            <a:off x="628648" y="411421"/>
            <a:ext cx="7666500" cy="914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200" b="1" i="0" u="none" strike="noStrike" kern="0" cap="none" spc="0" normalizeH="0" baseline="0" noProof="0" dirty="0">
                <a:ln>
                  <a:noFill/>
                </a:ln>
                <a:solidFill>
                  <a:srgbClr val="0B4860"/>
                </a:solidFill>
                <a:effectLst/>
                <a:uLnTx/>
                <a:uFillTx/>
                <a:latin typeface="Arial"/>
                <a:ea typeface="Arial"/>
                <a:cs typeface="Arial"/>
                <a:sym typeface="Arial"/>
              </a:rPr>
              <a:t>How does this word make</a:t>
            </a:r>
            <a:r>
              <a:rPr lang="en-US" sz="3200" b="1" dirty="0">
                <a:solidFill>
                  <a:srgbClr val="0B4860"/>
                </a:solidFill>
              </a:rPr>
              <a:t> you feel?</a:t>
            </a:r>
            <a:endParaRPr kumimoji="0" sz="3200" b="1" i="0" u="none" strike="noStrike" kern="0" cap="none" spc="0" normalizeH="0" baseline="0" noProof="0" dirty="0">
              <a:ln>
                <a:noFill/>
              </a:ln>
              <a:solidFill>
                <a:srgbClr val="0B4860"/>
              </a:solidFill>
              <a:effectLst/>
              <a:uLnTx/>
              <a:uFillTx/>
              <a:latin typeface="Arial"/>
              <a:ea typeface="Arial"/>
              <a:cs typeface="Arial"/>
              <a:sym typeface="Arial"/>
            </a:endParaRPr>
          </a:p>
        </p:txBody>
      </p:sp>
      <p:sp>
        <p:nvSpPr>
          <p:cNvPr id="8" name="Google Shape;526;g73284df6a4_0_112">
            <a:extLst>
              <a:ext uri="{FF2B5EF4-FFF2-40B4-BE49-F238E27FC236}">
                <a16:creationId xmlns:a16="http://schemas.microsoft.com/office/drawing/2014/main" id="{B1D0E054-2C0D-4DFA-9C1C-C5EDB7C9A896}"/>
              </a:ext>
            </a:extLst>
          </p:cNvPr>
          <p:cNvSpPr txBox="1">
            <a:spLocks noGrp="1"/>
          </p:cNvSpPr>
          <p:nvPr>
            <p:ph type="body" idx="1"/>
          </p:nvPr>
        </p:nvSpPr>
        <p:spPr>
          <a:xfrm>
            <a:off x="3262489" y="1525439"/>
            <a:ext cx="2664177" cy="1477406"/>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SzPts val="2040"/>
              <a:buNone/>
            </a:pPr>
            <a:r>
              <a:rPr lang="en-US" sz="5400" dirty="0"/>
              <a:t>Funny</a:t>
            </a:r>
          </a:p>
        </p:txBody>
      </p:sp>
    </p:spTree>
    <p:extLst>
      <p:ext uri="{BB962C8B-B14F-4D97-AF65-F5344CB8AC3E}">
        <p14:creationId xmlns:p14="http://schemas.microsoft.com/office/powerpoint/2010/main" val="2081278058"/>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73284df6a4_0_22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21</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534" name="Google Shape;534;g73284df6a4_0_224" descr="Three stick figure children tumbling"/>
          <p:cNvPicPr preferRelativeResize="0">
            <a:picLocks noGrp="1" noChangeAspect="1"/>
          </p:cNvPicPr>
          <p:nvPr>
            <p:ph type="body" idx="2"/>
          </p:nvPr>
        </p:nvPicPr>
        <p:blipFill rotWithShape="1">
          <a:blip r:embed="rId3">
            <a:alphaModFix/>
          </a:blip>
          <a:srcRect/>
          <a:stretch/>
        </p:blipFill>
        <p:spPr>
          <a:xfrm>
            <a:off x="7752533" y="211804"/>
            <a:ext cx="1097280" cy="876502"/>
          </a:xfrm>
          <a:prstGeom prst="rect">
            <a:avLst/>
          </a:prstGeom>
          <a:noFill/>
          <a:ln>
            <a:noFill/>
          </a:ln>
        </p:spPr>
      </p:pic>
      <p:sp>
        <p:nvSpPr>
          <p:cNvPr id="535" name="Google Shape;535;g73284df6a4_0_224"/>
          <p:cNvSpPr txBox="1"/>
          <p:nvPr/>
        </p:nvSpPr>
        <p:spPr>
          <a:xfrm>
            <a:off x="628648" y="411421"/>
            <a:ext cx="7666500" cy="914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200" b="1" i="0" u="none" strike="noStrike" kern="0" cap="none" spc="0" normalizeH="0" baseline="0" noProof="0" dirty="0">
                <a:ln>
                  <a:noFill/>
                </a:ln>
                <a:solidFill>
                  <a:srgbClr val="0B4860"/>
                </a:solidFill>
                <a:effectLst/>
                <a:uLnTx/>
                <a:uFillTx/>
                <a:latin typeface="Arial"/>
                <a:ea typeface="Arial"/>
                <a:cs typeface="Arial"/>
                <a:sym typeface="Arial"/>
              </a:rPr>
              <a:t>How does this word make</a:t>
            </a:r>
            <a:r>
              <a:rPr lang="en-US" sz="3200" b="1" dirty="0">
                <a:solidFill>
                  <a:srgbClr val="0B4860"/>
                </a:solidFill>
              </a:rPr>
              <a:t> you feel?</a:t>
            </a:r>
            <a:endParaRPr kumimoji="0" sz="3200" b="1" i="0" u="none" strike="noStrike" kern="0" cap="none" spc="0" normalizeH="0" baseline="0" noProof="0" dirty="0">
              <a:ln>
                <a:noFill/>
              </a:ln>
              <a:solidFill>
                <a:srgbClr val="0B4860"/>
              </a:solidFill>
              <a:effectLst/>
              <a:uLnTx/>
              <a:uFillTx/>
              <a:latin typeface="Arial"/>
              <a:ea typeface="Arial"/>
              <a:cs typeface="Arial"/>
              <a:sym typeface="Arial"/>
            </a:endParaRPr>
          </a:p>
        </p:txBody>
      </p:sp>
      <p:sp>
        <p:nvSpPr>
          <p:cNvPr id="8" name="Google Shape;526;g73284df6a4_0_112">
            <a:extLst>
              <a:ext uri="{FF2B5EF4-FFF2-40B4-BE49-F238E27FC236}">
                <a16:creationId xmlns:a16="http://schemas.microsoft.com/office/drawing/2014/main" id="{B1D0E054-2C0D-4DFA-9C1C-C5EDB7C9A896}"/>
              </a:ext>
            </a:extLst>
          </p:cNvPr>
          <p:cNvSpPr txBox="1">
            <a:spLocks noGrp="1"/>
          </p:cNvSpPr>
          <p:nvPr>
            <p:ph type="body" idx="1"/>
          </p:nvPr>
        </p:nvSpPr>
        <p:spPr>
          <a:xfrm>
            <a:off x="3070579" y="1975555"/>
            <a:ext cx="3127022" cy="1140177"/>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SzPts val="2040"/>
              <a:buNone/>
            </a:pPr>
            <a:r>
              <a:rPr lang="en-US" sz="5400" dirty="0"/>
              <a:t>Curious</a:t>
            </a:r>
          </a:p>
        </p:txBody>
      </p:sp>
    </p:spTree>
    <p:extLst>
      <p:ext uri="{BB962C8B-B14F-4D97-AF65-F5344CB8AC3E}">
        <p14:creationId xmlns:p14="http://schemas.microsoft.com/office/powerpoint/2010/main" val="3536562296"/>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73284df6a4_0_22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534" name="Google Shape;534;g73284df6a4_0_224" descr="Three stick figure children tumbling"/>
          <p:cNvPicPr preferRelativeResize="0">
            <a:picLocks noGrp="1" noChangeAspect="1"/>
          </p:cNvPicPr>
          <p:nvPr>
            <p:ph type="body" idx="2"/>
          </p:nvPr>
        </p:nvPicPr>
        <p:blipFill rotWithShape="1">
          <a:blip r:embed="rId3">
            <a:alphaModFix/>
          </a:blip>
          <a:srcRect/>
          <a:stretch/>
        </p:blipFill>
        <p:spPr>
          <a:xfrm>
            <a:off x="7752533" y="211804"/>
            <a:ext cx="1097280" cy="876502"/>
          </a:xfrm>
          <a:prstGeom prst="rect">
            <a:avLst/>
          </a:prstGeom>
          <a:noFill/>
          <a:ln>
            <a:noFill/>
          </a:ln>
        </p:spPr>
      </p:pic>
      <p:sp>
        <p:nvSpPr>
          <p:cNvPr id="535" name="Google Shape;535;g73284df6a4_0_224"/>
          <p:cNvSpPr txBox="1"/>
          <p:nvPr/>
        </p:nvSpPr>
        <p:spPr>
          <a:xfrm>
            <a:off x="628648" y="411421"/>
            <a:ext cx="7666500" cy="914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200" b="1" i="0" u="none" strike="noStrike" kern="0" cap="none" spc="0" normalizeH="0" baseline="0" noProof="0" dirty="0">
                <a:ln>
                  <a:noFill/>
                </a:ln>
                <a:solidFill>
                  <a:srgbClr val="0B4860"/>
                </a:solidFill>
                <a:effectLst/>
                <a:uLnTx/>
                <a:uFillTx/>
                <a:latin typeface="Arial"/>
                <a:ea typeface="Arial"/>
                <a:cs typeface="Arial"/>
                <a:sym typeface="Arial"/>
              </a:rPr>
              <a:t>How does this word make</a:t>
            </a:r>
            <a:r>
              <a:rPr lang="en-US" sz="3200" b="1" dirty="0">
                <a:solidFill>
                  <a:srgbClr val="0B4860"/>
                </a:solidFill>
              </a:rPr>
              <a:t> you feel?</a:t>
            </a:r>
            <a:endParaRPr kumimoji="0" sz="3200" b="1" i="0" u="none" strike="noStrike" kern="0" cap="none" spc="0" normalizeH="0" baseline="0" noProof="0" dirty="0">
              <a:ln>
                <a:noFill/>
              </a:ln>
              <a:solidFill>
                <a:srgbClr val="0B4860"/>
              </a:solidFill>
              <a:effectLst/>
              <a:uLnTx/>
              <a:uFillTx/>
              <a:latin typeface="Arial"/>
              <a:ea typeface="Arial"/>
              <a:cs typeface="Arial"/>
              <a:sym typeface="Arial"/>
            </a:endParaRPr>
          </a:p>
        </p:txBody>
      </p:sp>
      <p:sp>
        <p:nvSpPr>
          <p:cNvPr id="8" name="Google Shape;526;g73284df6a4_0_112">
            <a:extLst>
              <a:ext uri="{FF2B5EF4-FFF2-40B4-BE49-F238E27FC236}">
                <a16:creationId xmlns:a16="http://schemas.microsoft.com/office/drawing/2014/main" id="{B1D0E054-2C0D-4DFA-9C1C-C5EDB7C9A896}"/>
              </a:ext>
            </a:extLst>
          </p:cNvPr>
          <p:cNvSpPr txBox="1">
            <a:spLocks noGrp="1"/>
          </p:cNvSpPr>
          <p:nvPr>
            <p:ph type="body" idx="1"/>
          </p:nvPr>
        </p:nvSpPr>
        <p:spPr>
          <a:xfrm>
            <a:off x="3160889" y="1840089"/>
            <a:ext cx="3657600" cy="1286933"/>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SzPts val="2040"/>
              <a:buNone/>
            </a:pPr>
            <a:r>
              <a:rPr lang="en-US" sz="5400" dirty="0"/>
              <a:t>Smart</a:t>
            </a:r>
          </a:p>
        </p:txBody>
      </p:sp>
    </p:spTree>
    <p:extLst>
      <p:ext uri="{BB962C8B-B14F-4D97-AF65-F5344CB8AC3E}">
        <p14:creationId xmlns:p14="http://schemas.microsoft.com/office/powerpoint/2010/main" val="2956002945"/>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73284df6a4_0_22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534" name="Google Shape;534;g73284df6a4_0_224" descr="Three stick figure children tumbling"/>
          <p:cNvPicPr preferRelativeResize="0">
            <a:picLocks noGrp="1" noChangeAspect="1"/>
          </p:cNvPicPr>
          <p:nvPr>
            <p:ph type="body" idx="2"/>
          </p:nvPr>
        </p:nvPicPr>
        <p:blipFill rotWithShape="1">
          <a:blip r:embed="rId3">
            <a:alphaModFix/>
          </a:blip>
          <a:srcRect/>
          <a:stretch/>
        </p:blipFill>
        <p:spPr>
          <a:xfrm>
            <a:off x="7752533" y="211804"/>
            <a:ext cx="1097280" cy="876502"/>
          </a:xfrm>
          <a:prstGeom prst="rect">
            <a:avLst/>
          </a:prstGeom>
          <a:noFill/>
          <a:ln>
            <a:noFill/>
          </a:ln>
        </p:spPr>
      </p:pic>
      <p:sp>
        <p:nvSpPr>
          <p:cNvPr id="535" name="Google Shape;535;g73284df6a4_0_224"/>
          <p:cNvSpPr txBox="1"/>
          <p:nvPr/>
        </p:nvSpPr>
        <p:spPr>
          <a:xfrm>
            <a:off x="628648" y="411421"/>
            <a:ext cx="7666500" cy="914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200" b="1" i="0" u="none" strike="noStrike" kern="0" cap="none" spc="0" normalizeH="0" baseline="0" noProof="0" dirty="0">
                <a:ln>
                  <a:noFill/>
                </a:ln>
                <a:solidFill>
                  <a:srgbClr val="0B4860"/>
                </a:solidFill>
                <a:effectLst/>
                <a:uLnTx/>
                <a:uFillTx/>
                <a:latin typeface="Arial"/>
                <a:ea typeface="Arial"/>
                <a:cs typeface="Arial"/>
                <a:sym typeface="Arial"/>
              </a:rPr>
              <a:t>How does this word make</a:t>
            </a:r>
            <a:r>
              <a:rPr lang="en-US" sz="3200" b="1" dirty="0">
                <a:solidFill>
                  <a:srgbClr val="0B4860"/>
                </a:solidFill>
              </a:rPr>
              <a:t> you feel?</a:t>
            </a:r>
            <a:endParaRPr kumimoji="0" sz="3200" b="1" i="0" u="none" strike="noStrike" kern="0" cap="none" spc="0" normalizeH="0" baseline="0" noProof="0" dirty="0">
              <a:ln>
                <a:noFill/>
              </a:ln>
              <a:solidFill>
                <a:srgbClr val="0B4860"/>
              </a:solidFill>
              <a:effectLst/>
              <a:uLnTx/>
              <a:uFillTx/>
              <a:latin typeface="Arial"/>
              <a:ea typeface="Arial"/>
              <a:cs typeface="Arial"/>
              <a:sym typeface="Arial"/>
            </a:endParaRPr>
          </a:p>
        </p:txBody>
      </p:sp>
      <p:sp>
        <p:nvSpPr>
          <p:cNvPr id="8" name="Google Shape;526;g73284df6a4_0_112">
            <a:extLst>
              <a:ext uri="{FF2B5EF4-FFF2-40B4-BE49-F238E27FC236}">
                <a16:creationId xmlns:a16="http://schemas.microsoft.com/office/drawing/2014/main" id="{B1D0E054-2C0D-4DFA-9C1C-C5EDB7C9A896}"/>
              </a:ext>
            </a:extLst>
          </p:cNvPr>
          <p:cNvSpPr txBox="1">
            <a:spLocks noGrp="1"/>
          </p:cNvSpPr>
          <p:nvPr>
            <p:ph type="body" idx="1"/>
          </p:nvPr>
        </p:nvSpPr>
        <p:spPr>
          <a:xfrm>
            <a:off x="3325779" y="851239"/>
            <a:ext cx="3872089" cy="2968108"/>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SzPts val="2040"/>
              <a:buNone/>
            </a:pPr>
            <a:r>
              <a:rPr lang="en-US" sz="5400" dirty="0"/>
              <a:t>Cool</a:t>
            </a:r>
          </a:p>
        </p:txBody>
      </p:sp>
    </p:spTree>
    <p:extLst>
      <p:ext uri="{BB962C8B-B14F-4D97-AF65-F5344CB8AC3E}">
        <p14:creationId xmlns:p14="http://schemas.microsoft.com/office/powerpoint/2010/main" val="1386176776"/>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73284df6a4_0_224"/>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534" name="Google Shape;534;g73284df6a4_0_224" descr="Three stick figure children tumbling"/>
          <p:cNvPicPr preferRelativeResize="0">
            <a:picLocks noGrp="1" noChangeAspect="1"/>
          </p:cNvPicPr>
          <p:nvPr>
            <p:ph type="body" idx="2"/>
          </p:nvPr>
        </p:nvPicPr>
        <p:blipFill rotWithShape="1">
          <a:blip r:embed="rId3">
            <a:alphaModFix/>
          </a:blip>
          <a:srcRect/>
          <a:stretch/>
        </p:blipFill>
        <p:spPr>
          <a:xfrm>
            <a:off x="7752533" y="211804"/>
            <a:ext cx="1097280" cy="876502"/>
          </a:xfrm>
          <a:prstGeom prst="rect">
            <a:avLst/>
          </a:prstGeom>
          <a:noFill/>
          <a:ln>
            <a:noFill/>
          </a:ln>
        </p:spPr>
      </p:pic>
      <p:sp>
        <p:nvSpPr>
          <p:cNvPr id="535" name="Google Shape;535;g73284df6a4_0_224"/>
          <p:cNvSpPr txBox="1"/>
          <p:nvPr/>
        </p:nvSpPr>
        <p:spPr>
          <a:xfrm>
            <a:off x="628648" y="411421"/>
            <a:ext cx="7666500" cy="914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ea typeface="Arial"/>
                <a:cs typeface="Arial"/>
                <a:sym typeface="Arial"/>
              </a:rPr>
              <a:t>What Words Mean</a:t>
            </a:r>
            <a:endParaRPr kumimoji="0" sz="3600" b="1" i="0" u="none" strike="noStrike" kern="0" cap="none" spc="0" normalizeH="0" baseline="0" noProof="0" dirty="0">
              <a:ln>
                <a:noFill/>
              </a:ln>
              <a:solidFill>
                <a:srgbClr val="0B4860"/>
              </a:solidFill>
              <a:effectLst/>
              <a:uLnTx/>
              <a:uFillTx/>
              <a:latin typeface="Arial"/>
              <a:ea typeface="Arial"/>
              <a:cs typeface="Arial"/>
              <a:sym typeface="Arial"/>
            </a:endParaRPr>
          </a:p>
        </p:txBody>
      </p:sp>
      <p:sp>
        <p:nvSpPr>
          <p:cNvPr id="8" name="Google Shape;526;g73284df6a4_0_112">
            <a:extLst>
              <a:ext uri="{FF2B5EF4-FFF2-40B4-BE49-F238E27FC236}">
                <a16:creationId xmlns:a16="http://schemas.microsoft.com/office/drawing/2014/main" id="{B1D0E054-2C0D-4DFA-9C1C-C5EDB7C9A896}"/>
              </a:ext>
            </a:extLst>
          </p:cNvPr>
          <p:cNvSpPr txBox="1">
            <a:spLocks noGrp="1"/>
          </p:cNvSpPr>
          <p:nvPr>
            <p:ph type="body" idx="1"/>
          </p:nvPr>
        </p:nvSpPr>
        <p:spPr>
          <a:xfrm>
            <a:off x="508000" y="1088306"/>
            <a:ext cx="8083259" cy="2968108"/>
          </a:xfrm>
          <a:prstGeom prst="rect">
            <a:avLst/>
          </a:prstGeom>
          <a:noFill/>
          <a:ln>
            <a:noFill/>
          </a:ln>
        </p:spPr>
        <p:txBody>
          <a:bodyPr spcFirstLastPara="1" wrap="square" lIns="91425" tIns="91425" rIns="91425" bIns="91425" anchor="ctr" anchorCtr="0">
            <a:noAutofit/>
          </a:bodyPr>
          <a:lstStyle/>
          <a:p>
            <a:pPr indent="-457200">
              <a:spcBef>
                <a:spcPts val="600"/>
              </a:spcBef>
              <a:buSzPts val="2040"/>
            </a:pPr>
            <a:r>
              <a:rPr lang="en-US" sz="2800" dirty="0"/>
              <a:t>Why do some words mean different things to different people?</a:t>
            </a:r>
          </a:p>
          <a:p>
            <a:pPr indent="-457200">
              <a:spcBef>
                <a:spcPts val="600"/>
              </a:spcBef>
              <a:buSzPts val="2040"/>
            </a:pPr>
            <a:r>
              <a:rPr lang="en-US" sz="2800" dirty="0"/>
              <a:t>Does it matter how they are said?</a:t>
            </a:r>
          </a:p>
          <a:p>
            <a:pPr indent="-457200">
              <a:spcBef>
                <a:spcPts val="600"/>
              </a:spcBef>
              <a:buSzPts val="2040"/>
            </a:pPr>
            <a:r>
              <a:rPr lang="en-US" sz="2800" dirty="0"/>
              <a:t>Does it matter who says them?</a:t>
            </a:r>
          </a:p>
        </p:txBody>
      </p:sp>
    </p:spTree>
    <p:extLst>
      <p:ext uri="{BB962C8B-B14F-4D97-AF65-F5344CB8AC3E}">
        <p14:creationId xmlns:p14="http://schemas.microsoft.com/office/powerpoint/2010/main" val="2285363258"/>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9"/>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dirty="0"/>
              <a:t>Jack, Matt, and Peter</a:t>
            </a:r>
            <a:endParaRPr dirty="0"/>
          </a:p>
        </p:txBody>
      </p:sp>
      <p:pic>
        <p:nvPicPr>
          <p:cNvPr id="420" name="Google Shape;420;p19" descr="Four stick children holding stars"/>
          <p:cNvPicPr preferRelativeResize="0">
            <a:picLocks noGrp="1" noChangeAspect="1"/>
          </p:cNvPicPr>
          <p:nvPr>
            <p:ph type="body" idx="2"/>
          </p:nvPr>
        </p:nvPicPr>
        <p:blipFill rotWithShape="1">
          <a:blip r:embed="rId3">
            <a:alphaModFix/>
          </a:blip>
          <a:srcRect/>
          <a:stretch/>
        </p:blipFill>
        <p:spPr>
          <a:xfrm>
            <a:off x="7793586" y="162172"/>
            <a:ext cx="1097280" cy="875080"/>
          </a:xfrm>
          <a:prstGeom prst="rect">
            <a:avLst/>
          </a:prstGeom>
          <a:noFill/>
          <a:ln>
            <a:noFill/>
          </a:ln>
        </p:spPr>
      </p:pic>
      <p:sp>
        <p:nvSpPr>
          <p:cNvPr id="421" name="Google Shape;421;p19"/>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25</a:t>
            </a:fld>
            <a:endParaRPr sz="900"/>
          </a:p>
        </p:txBody>
      </p:sp>
      <p:pic>
        <p:nvPicPr>
          <p:cNvPr id="422" name="Google Shape;422;p19"/>
          <p:cNvPicPr preferRelativeResize="0"/>
          <p:nvPr/>
        </p:nvPicPr>
        <p:blipFill rotWithShape="1">
          <a:blip r:embed="rId4"/>
          <a:srcRect/>
          <a:stretch/>
        </p:blipFill>
        <p:spPr>
          <a:xfrm>
            <a:off x="5603116" y="2025716"/>
            <a:ext cx="2079500" cy="1824122"/>
          </a:xfrm>
          <a:prstGeom prst="rect">
            <a:avLst/>
          </a:prstGeom>
          <a:noFill/>
          <a:ln>
            <a:noFill/>
          </a:ln>
        </p:spPr>
      </p:pic>
      <p:sp>
        <p:nvSpPr>
          <p:cNvPr id="423" name="Google Shape;423;p19"/>
          <p:cNvSpPr txBox="1"/>
          <p:nvPr/>
        </p:nvSpPr>
        <p:spPr>
          <a:xfrm>
            <a:off x="1016000" y="1128890"/>
            <a:ext cx="4231811" cy="292382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rgbClr val="0B4860"/>
                </a:solidFill>
                <a:latin typeface="Arial"/>
                <a:ea typeface="Arial"/>
                <a:cs typeface="Arial"/>
                <a:sym typeface="Arial"/>
              </a:rPr>
              <a:t>Let’s read the end of their story again…</a:t>
            </a:r>
            <a:endParaRPr sz="2800" b="0" i="0" u="none" strike="noStrike" cap="none" dirty="0">
              <a:solidFill>
                <a:srgbClr val="000000"/>
              </a:solidFill>
              <a:latin typeface="Arial"/>
              <a:ea typeface="Arial"/>
              <a:cs typeface="Arial"/>
              <a:sym typeface="Arial"/>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722aaa1b62_0_0"/>
          <p:cNvSpPr txBox="1">
            <a:spLocks noGrp="1"/>
          </p:cNvSpPr>
          <p:nvPr>
            <p:ph type="body" idx="1"/>
          </p:nvPr>
        </p:nvSpPr>
        <p:spPr>
          <a:xfrm>
            <a:off x="5136445" y="1794932"/>
            <a:ext cx="3601156" cy="170462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1000"/>
              </a:spcAft>
              <a:buSzPts val="1800"/>
              <a:buNone/>
            </a:pPr>
            <a:r>
              <a:rPr lang="en-US" sz="2300" dirty="0"/>
              <a:t>Jack and Matt told Peter that they were sorry.</a:t>
            </a:r>
            <a:endParaRPr sz="2300" dirty="0"/>
          </a:p>
        </p:txBody>
      </p:sp>
      <p:sp>
        <p:nvSpPr>
          <p:cNvPr id="430" name="Google Shape;430;g722aaa1b62_0_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26</a:t>
            </a:fld>
            <a:endParaRPr sz="900"/>
          </a:p>
        </p:txBody>
      </p:sp>
      <p:pic>
        <p:nvPicPr>
          <p:cNvPr id="431" name="Google Shape;431;g722aaa1b62_0_0"/>
          <p:cNvPicPr preferRelativeResize="0"/>
          <p:nvPr/>
        </p:nvPicPr>
        <p:blipFill rotWithShape="1">
          <a:blip r:embed="rId3">
            <a:alphaModFix/>
          </a:blip>
          <a:srcRect/>
          <a:stretch/>
        </p:blipFill>
        <p:spPr>
          <a:xfrm>
            <a:off x="1057125" y="1076429"/>
            <a:ext cx="3945976" cy="3568950"/>
          </a:xfrm>
          <a:prstGeom prst="rect">
            <a:avLst/>
          </a:prstGeom>
          <a:noFill/>
          <a:ln>
            <a:noFill/>
          </a:ln>
        </p:spPr>
      </p:pic>
      <p:pic>
        <p:nvPicPr>
          <p:cNvPr id="8" name="Google Shape;420;p19" descr="Four stick children holding stars">
            <a:extLst>
              <a:ext uri="{FF2B5EF4-FFF2-40B4-BE49-F238E27FC236}">
                <a16:creationId xmlns:a16="http://schemas.microsoft.com/office/drawing/2014/main" id="{05076AD4-3387-4774-8C34-65072C7CBFEC}"/>
              </a:ext>
            </a:extLst>
          </p:cNvPr>
          <p:cNvPicPr preferRelativeResize="0">
            <a:picLocks noChangeAspect="1"/>
          </p:cNvPicPr>
          <p:nvPr/>
        </p:nvPicPr>
        <p:blipFill rotWithShape="1">
          <a:blip r:embed="rId4">
            <a:alphaModFix/>
          </a:blip>
          <a:srcRect/>
          <a:stretch/>
        </p:blipFill>
        <p:spPr>
          <a:xfrm>
            <a:off x="7793586" y="162172"/>
            <a:ext cx="1097280" cy="875080"/>
          </a:xfrm>
          <a:prstGeom prst="rect">
            <a:avLst/>
          </a:prstGeom>
          <a:noFill/>
          <a:ln>
            <a:noFill/>
          </a:ln>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7" name="Google Shape;437;g82a4c83285_2_11"/>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27</a:t>
            </a:fld>
            <a:endParaRPr sz="900"/>
          </a:p>
        </p:txBody>
      </p:sp>
      <p:pic>
        <p:nvPicPr>
          <p:cNvPr id="438" name="Google Shape;438;g82a4c83285_2_11"/>
          <p:cNvPicPr preferRelativeResize="0"/>
          <p:nvPr/>
        </p:nvPicPr>
        <p:blipFill rotWithShape="1">
          <a:blip r:embed="rId3">
            <a:alphaModFix/>
          </a:blip>
          <a:srcRect/>
          <a:stretch/>
        </p:blipFill>
        <p:spPr>
          <a:xfrm>
            <a:off x="4273182" y="755030"/>
            <a:ext cx="3386176" cy="3062594"/>
          </a:xfrm>
          <a:prstGeom prst="rect">
            <a:avLst/>
          </a:prstGeom>
          <a:noFill/>
          <a:ln>
            <a:noFill/>
          </a:ln>
        </p:spPr>
      </p:pic>
      <p:pic>
        <p:nvPicPr>
          <p:cNvPr id="439" name="Google Shape;439;g82a4c83285_2_11"/>
          <p:cNvPicPr preferRelativeResize="0"/>
          <p:nvPr/>
        </p:nvPicPr>
        <p:blipFill rotWithShape="1">
          <a:blip r:embed="rId4">
            <a:alphaModFix/>
          </a:blip>
          <a:srcRect/>
          <a:stretch/>
        </p:blipFill>
        <p:spPr>
          <a:xfrm>
            <a:off x="752778" y="755024"/>
            <a:ext cx="3386176" cy="3062600"/>
          </a:xfrm>
          <a:prstGeom prst="rect">
            <a:avLst/>
          </a:prstGeom>
          <a:noFill/>
          <a:ln>
            <a:noFill/>
          </a:ln>
        </p:spPr>
      </p:pic>
      <p:sp>
        <p:nvSpPr>
          <p:cNvPr id="440" name="Google Shape;440;g82a4c83285_2_11"/>
          <p:cNvSpPr txBox="1"/>
          <p:nvPr/>
        </p:nvSpPr>
        <p:spPr>
          <a:xfrm>
            <a:off x="632178" y="3817625"/>
            <a:ext cx="7902222" cy="78133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000" b="1" i="0" u="none" strike="noStrike" cap="none" dirty="0">
                <a:solidFill>
                  <a:srgbClr val="0B4860"/>
                </a:solidFill>
                <a:latin typeface="Arial"/>
                <a:ea typeface="Arial"/>
                <a:cs typeface="Arial"/>
                <a:sym typeface="Arial"/>
              </a:rPr>
              <a:t>How do you feel when you think about how your words and actions affect others?</a:t>
            </a:r>
            <a:endParaRPr sz="2000" b="0" i="0" u="none" strike="noStrike" cap="none" dirty="0">
              <a:solidFill>
                <a:srgbClr val="000000"/>
              </a:solidFill>
              <a:latin typeface="Arial"/>
              <a:ea typeface="Arial"/>
              <a:cs typeface="Arial"/>
              <a:sym typeface="Arial"/>
            </a:endParaRPr>
          </a:p>
        </p:txBody>
      </p:sp>
      <p:pic>
        <p:nvPicPr>
          <p:cNvPr id="9" name="Google Shape;420;p19" descr="Four stick children holding stars">
            <a:extLst>
              <a:ext uri="{FF2B5EF4-FFF2-40B4-BE49-F238E27FC236}">
                <a16:creationId xmlns:a16="http://schemas.microsoft.com/office/drawing/2014/main" id="{436EE0DD-2E97-43B7-86D7-F1F4AE23324B}"/>
              </a:ext>
            </a:extLst>
          </p:cNvPr>
          <p:cNvPicPr preferRelativeResize="0">
            <a:picLocks noGrp="1" noChangeAspect="1"/>
          </p:cNvPicPr>
          <p:nvPr>
            <p:ph type="body" idx="2"/>
          </p:nvPr>
        </p:nvPicPr>
        <p:blipFill rotWithShape="1">
          <a:blip r:embed="rId5">
            <a:alphaModFix/>
          </a:blip>
          <a:srcRect/>
          <a:stretch/>
        </p:blipFill>
        <p:spPr>
          <a:xfrm>
            <a:off x="7793586" y="162172"/>
            <a:ext cx="1097280" cy="875080"/>
          </a:xfrm>
          <a:prstGeom prst="rect">
            <a:avLst/>
          </a:prstGeom>
          <a:noFill/>
          <a:ln>
            <a:noFill/>
          </a:ln>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g82a4c83285_2_3"/>
          <p:cNvPicPr preferRelativeResize="0"/>
          <p:nvPr/>
        </p:nvPicPr>
        <p:blipFill rotWithShape="1">
          <a:blip r:embed="rId3">
            <a:alphaModFix/>
          </a:blip>
          <a:srcRect/>
          <a:stretch/>
        </p:blipFill>
        <p:spPr>
          <a:xfrm>
            <a:off x="3939775" y="251900"/>
            <a:ext cx="3681131" cy="4639700"/>
          </a:xfrm>
          <a:prstGeom prst="rect">
            <a:avLst/>
          </a:prstGeom>
          <a:noFill/>
          <a:ln w="38100" cap="flat" cmpd="sng">
            <a:solidFill>
              <a:schemeClr val="dk2"/>
            </a:solidFill>
            <a:prstDash val="solid"/>
            <a:round/>
            <a:headEnd type="none" w="sm" len="sm"/>
            <a:tailEnd type="none" w="sm" len="sm"/>
          </a:ln>
        </p:spPr>
      </p:pic>
      <p:sp>
        <p:nvSpPr>
          <p:cNvPr id="460" name="Google Shape;460;g82a4c83285_2_3"/>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28</a:t>
            </a:fld>
            <a:endParaRPr sz="900"/>
          </a:p>
        </p:txBody>
      </p:sp>
      <p:sp>
        <p:nvSpPr>
          <p:cNvPr id="461" name="Google Shape;461;g82a4c83285_2_3"/>
          <p:cNvSpPr txBox="1"/>
          <p:nvPr/>
        </p:nvSpPr>
        <p:spPr>
          <a:xfrm>
            <a:off x="551518" y="627447"/>
            <a:ext cx="3144584" cy="388860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1000"/>
              </a:spcAft>
              <a:buClr>
                <a:srgbClr val="000000"/>
              </a:buClr>
              <a:buSzPts val="2400"/>
              <a:buFont typeface="Arial"/>
              <a:buNone/>
            </a:pPr>
            <a:r>
              <a:rPr lang="en-US" sz="3000" b="1" i="0" u="none" strike="noStrike" cap="none" dirty="0">
                <a:solidFill>
                  <a:srgbClr val="0B4860"/>
                </a:solidFill>
                <a:latin typeface="Arial"/>
                <a:ea typeface="Arial"/>
                <a:cs typeface="Arial"/>
                <a:sym typeface="Arial"/>
              </a:rPr>
              <a:t>Your behavior and the way you speak to other people can make a big difference in their lives and in your own life.</a:t>
            </a:r>
            <a:endParaRPr sz="3000" b="1" i="0" u="none" strike="noStrike" cap="none" dirty="0">
              <a:solidFill>
                <a:srgbClr val="0B4860"/>
              </a:solidFill>
              <a:latin typeface="Arial"/>
              <a:ea typeface="Arial"/>
              <a:cs typeface="Arial"/>
              <a:sym typeface="Arial"/>
            </a:endParaRPr>
          </a:p>
        </p:txBody>
      </p:sp>
      <p:pic>
        <p:nvPicPr>
          <p:cNvPr id="6" name="Google Shape;420;p19" descr="Four stick children holding stars">
            <a:extLst>
              <a:ext uri="{FF2B5EF4-FFF2-40B4-BE49-F238E27FC236}">
                <a16:creationId xmlns:a16="http://schemas.microsoft.com/office/drawing/2014/main" id="{A2040991-C7F8-4E0F-8181-4B6211DDDA72}"/>
              </a:ext>
            </a:extLst>
          </p:cNvPr>
          <p:cNvPicPr preferRelativeResize="0">
            <a:picLocks noChangeAspect="1"/>
          </p:cNvPicPr>
          <p:nvPr/>
        </p:nvPicPr>
        <p:blipFill rotWithShape="1">
          <a:blip r:embed="rId4">
            <a:alphaModFix/>
          </a:blip>
          <a:srcRect/>
          <a:stretch/>
        </p:blipFill>
        <p:spPr>
          <a:xfrm>
            <a:off x="7793586" y="162172"/>
            <a:ext cx="1097280" cy="875080"/>
          </a:xfrm>
          <a:prstGeom prst="rect">
            <a:avLst/>
          </a:prstGeom>
          <a:noFill/>
          <a:ln>
            <a:noFill/>
          </a:ln>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73284df6a4_0_787"/>
          <p:cNvSpPr txBox="1">
            <a:spLocks noGrp="1"/>
          </p:cNvSpPr>
          <p:nvPr>
            <p:ph type="sldNum" idx="12"/>
          </p:nvPr>
        </p:nvSpPr>
        <p:spPr>
          <a:xfrm>
            <a:off x="184297" y="4606048"/>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577" name="Google Shape;577;g73284df6a4_0_787"/>
          <p:cNvPicPr preferRelativeResize="0">
            <a:picLocks noGrp="1" noChangeAspect="1"/>
          </p:cNvPicPr>
          <p:nvPr>
            <p:ph type="body" idx="2"/>
          </p:nvPr>
        </p:nvPicPr>
        <p:blipFill>
          <a:blip r:embed="rId3"/>
          <a:srcRect/>
          <a:stretch/>
        </p:blipFill>
        <p:spPr>
          <a:xfrm>
            <a:off x="6002912" y="2263200"/>
            <a:ext cx="1724408" cy="1554480"/>
          </a:xfrm>
          <a:prstGeom prst="rect">
            <a:avLst/>
          </a:prstGeom>
          <a:noFill/>
          <a:ln>
            <a:noFill/>
          </a:ln>
        </p:spPr>
      </p:pic>
      <p:sp>
        <p:nvSpPr>
          <p:cNvPr id="578" name="Google Shape;578;g73284df6a4_0_787"/>
          <p:cNvSpPr txBox="1"/>
          <p:nvPr/>
        </p:nvSpPr>
        <p:spPr>
          <a:xfrm>
            <a:off x="628649" y="411421"/>
            <a:ext cx="7443000" cy="914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1" i="0" u="none" strike="noStrike" kern="0" cap="none" spc="0" normalizeH="0" baseline="0" noProof="0" dirty="0">
                <a:ln>
                  <a:noFill/>
                </a:ln>
                <a:solidFill>
                  <a:srgbClr val="0B4860"/>
                </a:solidFill>
                <a:effectLst/>
                <a:uLnTx/>
                <a:uFillTx/>
                <a:latin typeface="Arial"/>
                <a:cs typeface="Arial"/>
                <a:sym typeface="Arial"/>
              </a:rPr>
              <a:t>Convention on the Rights of the Child</a:t>
            </a:r>
            <a:br>
              <a:rPr kumimoji="0" lang="en-US" sz="2800" b="1" i="0" u="none" strike="noStrike" kern="0" cap="none" spc="0" normalizeH="0" baseline="0" noProof="0" dirty="0">
                <a:ln>
                  <a:noFill/>
                </a:ln>
                <a:solidFill>
                  <a:srgbClr val="0B4860"/>
                </a:solidFill>
                <a:effectLst/>
                <a:uLnTx/>
                <a:uFillTx/>
                <a:latin typeface="Arial"/>
                <a:cs typeface="Arial"/>
                <a:sym typeface="Arial"/>
              </a:rPr>
            </a:br>
            <a:r>
              <a:rPr kumimoji="0" lang="en-US" sz="3200" b="1" i="0" u="none" strike="noStrike" kern="0" cap="none" spc="0" normalizeH="0" baseline="0" noProof="0" dirty="0">
                <a:ln>
                  <a:noFill/>
                </a:ln>
                <a:solidFill>
                  <a:srgbClr val="0B4860"/>
                </a:solidFill>
                <a:effectLst/>
                <a:uLnTx/>
                <a:uFillTx/>
                <a:latin typeface="Arial"/>
                <a:cs typeface="Arial"/>
                <a:sym typeface="Arial"/>
              </a:rPr>
              <a:t>Article 13 – Freedom of Expression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9" name="Google Shape;579;g73284df6a4_0_787"/>
          <p:cNvSpPr txBox="1">
            <a:spLocks noGrp="1"/>
          </p:cNvSpPr>
          <p:nvPr>
            <p:ph type="body" idx="1"/>
          </p:nvPr>
        </p:nvSpPr>
        <p:spPr>
          <a:xfrm>
            <a:off x="628648" y="1638327"/>
            <a:ext cx="5264151" cy="2854652"/>
          </a:xfrm>
          <a:prstGeom prst="rect">
            <a:avLst/>
          </a:prstGeom>
          <a:noFill/>
          <a:ln>
            <a:noFill/>
          </a:ln>
        </p:spPr>
        <p:txBody>
          <a:bodyPr spcFirstLastPara="1" wrap="square" lIns="91425" tIns="91425" rIns="91425" bIns="91425" anchor="t" anchorCtr="0">
            <a:noAutofit/>
          </a:bodyPr>
          <a:lstStyle/>
          <a:p>
            <a:pPr marL="114300" indent="0">
              <a:buNone/>
            </a:pPr>
            <a:r>
              <a:rPr lang="en-US" dirty="0"/>
              <a:t>You have the right to find out things and share what you think with others, by talking, drawing, writing, or in any other way…</a:t>
            </a:r>
          </a:p>
          <a:p>
            <a:pPr marL="114300" indent="0">
              <a:buNone/>
            </a:pPr>
            <a:endParaRPr lang="en-US" dirty="0"/>
          </a:p>
          <a:p>
            <a:pPr marL="114300" indent="0">
              <a:buNone/>
            </a:pPr>
            <a:r>
              <a:rPr lang="en-US" dirty="0"/>
              <a:t>…unless it harms the rights of other people or hurts their reputation. </a:t>
            </a:r>
          </a:p>
        </p:txBody>
      </p:sp>
      <p:pic>
        <p:nvPicPr>
          <p:cNvPr id="7" name="Google Shape;420;p19" descr="Four stick children holding stars">
            <a:extLst>
              <a:ext uri="{FF2B5EF4-FFF2-40B4-BE49-F238E27FC236}">
                <a16:creationId xmlns:a16="http://schemas.microsoft.com/office/drawing/2014/main" id="{CC4DF584-805F-4833-8AC1-3349E26C6BB6}"/>
              </a:ext>
            </a:extLst>
          </p:cNvPr>
          <p:cNvPicPr preferRelativeResize="0">
            <a:picLocks noChangeAspect="1"/>
          </p:cNvPicPr>
          <p:nvPr/>
        </p:nvPicPr>
        <p:blipFill rotWithShape="1">
          <a:blip r:embed="rId4">
            <a:alphaModFix/>
          </a:blip>
          <a:srcRect/>
          <a:stretch/>
        </p:blipFill>
        <p:spPr>
          <a:xfrm>
            <a:off x="7793586" y="162172"/>
            <a:ext cx="1097280" cy="875080"/>
          </a:xfrm>
          <a:prstGeom prst="rect">
            <a:avLst/>
          </a:prstGeom>
          <a:noFill/>
          <a:ln>
            <a:noFill/>
          </a:ln>
        </p:spPr>
      </p:pic>
    </p:spTree>
    <p:extLst>
      <p:ext uri="{BB962C8B-B14F-4D97-AF65-F5344CB8AC3E}">
        <p14:creationId xmlns:p14="http://schemas.microsoft.com/office/powerpoint/2010/main" val="130086234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94"/>
        <p:cNvGrpSpPr/>
        <p:nvPr/>
      </p:nvGrpSpPr>
      <p:grpSpPr>
        <a:xfrm>
          <a:off x="0" y="0"/>
          <a:ext cx="0" cy="0"/>
          <a:chOff x="0" y="0"/>
          <a:chExt cx="0" cy="0"/>
        </a:xfrm>
      </p:grpSpPr>
      <p:sp>
        <p:nvSpPr>
          <p:cNvPr id="123" name="Google Shape;123;g7372b59db7_0_108"/>
          <p:cNvSpPr txBox="1"/>
          <p:nvPr/>
        </p:nvSpPr>
        <p:spPr>
          <a:xfrm>
            <a:off x="365760" y="318941"/>
            <a:ext cx="6059632" cy="754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39988"/>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Open Sans ExtraBold"/>
                <a:cs typeface="Arial" panose="020B0604020202020204" pitchFamily="34" charset="0"/>
                <a:sym typeface="Open Sans ExtraBold"/>
              </a:rPr>
              <a:t>Materials Needed</a:t>
            </a:r>
            <a:endParaRPr kumimoji="0" sz="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24" name="Google Shape;124;g7372b59db7_0_108" descr="Light bulb in a yellow square the icon used to indicate facilitator tips in the presentation"/>
          <p:cNvPicPr preferRelativeResize="0"/>
          <p:nvPr/>
        </p:nvPicPr>
        <p:blipFill rotWithShape="1">
          <a:blip r:embed="rId3">
            <a:alphaModFix/>
          </a:blip>
          <a:srcRect/>
          <a:stretch/>
        </p:blipFill>
        <p:spPr>
          <a:xfrm>
            <a:off x="8070425" y="208100"/>
            <a:ext cx="846706" cy="846706"/>
          </a:xfrm>
          <a:prstGeom prst="rect">
            <a:avLst/>
          </a:prstGeom>
          <a:noFill/>
          <a:ln>
            <a:noFill/>
          </a:ln>
        </p:spPr>
      </p:pic>
      <p:graphicFrame>
        <p:nvGraphicFramePr>
          <p:cNvPr id="2" name="Table 2">
            <a:extLst>
              <a:ext uri="{FF2B5EF4-FFF2-40B4-BE49-F238E27FC236}">
                <a16:creationId xmlns:a16="http://schemas.microsoft.com/office/drawing/2014/main" id="{97133038-E003-4CA8-BA99-5466EA413D32}"/>
              </a:ext>
            </a:extLst>
          </p:cNvPr>
          <p:cNvGraphicFramePr>
            <a:graphicFrameLocks noGrp="1"/>
          </p:cNvGraphicFramePr>
          <p:nvPr>
            <p:extLst>
              <p:ext uri="{D42A27DB-BD31-4B8C-83A1-F6EECF244321}">
                <p14:modId xmlns:p14="http://schemas.microsoft.com/office/powerpoint/2010/main" val="1668936254"/>
              </p:ext>
            </p:extLst>
          </p:nvPr>
        </p:nvGraphicFramePr>
        <p:xfrm>
          <a:off x="365760" y="1314439"/>
          <a:ext cx="8412480" cy="329184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3743268562"/>
                    </a:ext>
                  </a:extLst>
                </a:gridCol>
                <a:gridCol w="7955280">
                  <a:extLst>
                    <a:ext uri="{9D8B030D-6E8A-4147-A177-3AD203B41FA5}">
                      <a16:colId xmlns:a16="http://schemas.microsoft.com/office/drawing/2014/main" val="22100770"/>
                    </a:ext>
                  </a:extLst>
                </a:gridCol>
              </a:tblGrid>
              <a:tr h="365760">
                <a:tc>
                  <a:txBody>
                    <a:bodyPr/>
                    <a:lstStyle/>
                    <a:p>
                      <a:pPr algn="ctr"/>
                      <a:r>
                        <a:rPr lang="en-US" b="1" dirty="0">
                          <a:solidFill>
                            <a:schemeClr val="bg1"/>
                          </a:solidFill>
                          <a:effectLst>
                            <a:outerShdw blurRad="38100" dist="38100" dir="2700000" algn="tl">
                              <a:srgbClr val="000000">
                                <a:alpha val="43137"/>
                              </a:srgbClr>
                            </a:outerShdw>
                          </a:effectLst>
                        </a:rPr>
                        <a:t>1</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Talking Stick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73176950"/>
                  </a:ext>
                </a:extLst>
              </a:tr>
              <a:tr h="365760">
                <a:tc>
                  <a:txBody>
                    <a:bodyPr/>
                    <a:lstStyle/>
                    <a:p>
                      <a:pPr algn="ctr"/>
                      <a:r>
                        <a:rPr lang="en-US" b="1" dirty="0">
                          <a:solidFill>
                            <a:schemeClr val="bg1"/>
                          </a:solidFill>
                          <a:effectLst>
                            <a:outerShdw blurRad="38100" dist="38100" dir="2700000" algn="tl">
                              <a:srgbClr val="000000">
                                <a:alpha val="43137"/>
                              </a:srgbClr>
                            </a:outerShdw>
                          </a:effectLst>
                        </a:rPr>
                        <a:t>2</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Class Roll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0441599"/>
                  </a:ext>
                </a:extLst>
              </a:tr>
              <a:tr h="365760">
                <a:tc>
                  <a:txBody>
                    <a:bodyPr/>
                    <a:lstStyle/>
                    <a:p>
                      <a:pPr algn="ctr"/>
                      <a:r>
                        <a:rPr lang="en-US" b="1" dirty="0">
                          <a:solidFill>
                            <a:schemeClr val="bg1"/>
                          </a:solidFill>
                          <a:effectLst>
                            <a:outerShdw blurRad="38100" dist="38100" dir="2700000" algn="tl">
                              <a:srgbClr val="000000">
                                <a:alpha val="43137"/>
                              </a:srgbClr>
                            </a:outerShdw>
                          </a:effectLst>
                        </a:rPr>
                        <a:t>3</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Class Rules Chart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25232104"/>
                  </a:ext>
                </a:extLst>
              </a:tr>
              <a:tr h="365760">
                <a:tc>
                  <a:txBody>
                    <a:bodyPr/>
                    <a:lstStyle/>
                    <a:p>
                      <a:pPr algn="ctr"/>
                      <a:r>
                        <a:rPr lang="en-US" b="1" dirty="0">
                          <a:solidFill>
                            <a:schemeClr val="bg1"/>
                          </a:solidFill>
                          <a:effectLst>
                            <a:outerShdw blurRad="38100" dist="38100" dir="2700000" algn="tl">
                              <a:srgbClr val="000000">
                                <a:alpha val="43137"/>
                              </a:srgbClr>
                            </a:outerShdw>
                          </a:effectLst>
                        </a:rPr>
                        <a:t>4</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b="0" dirty="0"/>
                        <a:t>Chalkboard or Flipchart and chalk or Markers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3964692"/>
                  </a:ext>
                </a:extLst>
              </a:tr>
              <a:tr h="365760">
                <a:tc>
                  <a:txBody>
                    <a:bodyPr/>
                    <a:lstStyle/>
                    <a:p>
                      <a:pPr algn="ctr"/>
                      <a:r>
                        <a:rPr lang="en-US" b="1" dirty="0">
                          <a:solidFill>
                            <a:schemeClr val="bg1"/>
                          </a:solidFill>
                          <a:effectLst>
                            <a:outerShdw blurRad="38100" dist="38100" dir="2700000" algn="tl">
                              <a:srgbClr val="000000">
                                <a:alpha val="43137"/>
                              </a:srgbClr>
                            </a:outerShdw>
                          </a:effectLst>
                        </a:rPr>
                        <a:t>5</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Facilitator Notes and Reflections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1121133"/>
                  </a:ext>
                </a:extLst>
              </a:tr>
              <a:tr h="365760">
                <a:tc>
                  <a:txBody>
                    <a:bodyPr/>
                    <a:lstStyle/>
                    <a:p>
                      <a:pPr algn="ctr"/>
                      <a:r>
                        <a:rPr lang="en-US" b="1" dirty="0">
                          <a:solidFill>
                            <a:schemeClr val="bg1"/>
                          </a:solidFill>
                          <a:effectLst>
                            <a:outerShdw blurRad="38100" dist="38100" dir="2700000" algn="tl">
                              <a:srgbClr val="000000">
                                <a:alpha val="43137"/>
                              </a:srgbClr>
                            </a:outerShdw>
                          </a:effectLst>
                        </a:rPr>
                        <a:t>6</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Mini-poster “The Right to Freedom of Expression”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16712941"/>
                  </a:ext>
                </a:extLst>
              </a:tr>
              <a:tr h="365760">
                <a:tc>
                  <a:txBody>
                    <a:bodyPr/>
                    <a:lstStyle/>
                    <a:p>
                      <a:pPr algn="ctr"/>
                      <a:r>
                        <a:rPr lang="en-US" b="1" dirty="0">
                          <a:solidFill>
                            <a:schemeClr val="bg1"/>
                          </a:solidFill>
                          <a:effectLst>
                            <a:outerShdw blurRad="38100" dist="38100" dir="2700000" algn="tl">
                              <a:srgbClr val="000000">
                                <a:alpha val="43137"/>
                              </a:srgbClr>
                            </a:outerShdw>
                          </a:effectLst>
                        </a:rPr>
                        <a:t>7</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Document: Convention on the Rights of the Child Article 13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8964397"/>
                  </a:ext>
                </a:extLst>
              </a:tr>
              <a:tr h="365760">
                <a:tc>
                  <a:txBody>
                    <a:bodyPr/>
                    <a:lstStyle/>
                    <a:p>
                      <a:pPr algn="ctr"/>
                      <a:r>
                        <a:rPr lang="en-US" b="1" dirty="0">
                          <a:solidFill>
                            <a:schemeClr val="bg1"/>
                          </a:solidFill>
                          <a:effectLst>
                            <a:outerShdw blurRad="38100" dist="38100" dir="2700000" algn="tl">
                              <a:srgbClr val="000000">
                                <a:alpha val="43137"/>
                              </a:srgbClr>
                            </a:outerShdw>
                          </a:effectLst>
                        </a:rPr>
                        <a:t>8</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Pencils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9612490"/>
                  </a:ext>
                </a:extLst>
              </a:tr>
              <a:tr h="365760">
                <a:tc>
                  <a:txBody>
                    <a:bodyPr/>
                    <a:lstStyle/>
                    <a:p>
                      <a:pPr algn="ctr"/>
                      <a:r>
                        <a:rPr lang="en-US" b="1" dirty="0">
                          <a:solidFill>
                            <a:schemeClr val="bg1"/>
                          </a:solidFill>
                          <a:effectLst>
                            <a:outerShdw blurRad="38100" dist="38100" dir="2700000" algn="tl">
                              <a:srgbClr val="000000">
                                <a:alpha val="43137"/>
                              </a:srgbClr>
                            </a:outerShdw>
                          </a:effectLst>
                        </a:rPr>
                        <a:t>9</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9 small strips of paper for each student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77180224"/>
                  </a:ext>
                </a:extLst>
              </a:tr>
            </a:tbl>
          </a:graphicData>
        </a:graphic>
      </p:graphicFrame>
    </p:spTree>
    <p:extLst>
      <p:ext uri="{BB962C8B-B14F-4D97-AF65-F5344CB8AC3E}">
        <p14:creationId xmlns:p14="http://schemas.microsoft.com/office/powerpoint/2010/main" val="2900168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732ca8f80a_0_0"/>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Review: Learning Points</a:t>
            </a:r>
            <a:endParaRPr/>
          </a:p>
        </p:txBody>
      </p:sp>
      <p:sp>
        <p:nvSpPr>
          <p:cNvPr id="476" name="Google Shape;476;g732ca8f80a_0_0"/>
          <p:cNvSpPr txBox="1">
            <a:spLocks noGrp="1"/>
          </p:cNvSpPr>
          <p:nvPr>
            <p:ph type="body" idx="1"/>
          </p:nvPr>
        </p:nvSpPr>
        <p:spPr>
          <a:xfrm>
            <a:off x="877463" y="1524000"/>
            <a:ext cx="3657600" cy="3108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a:t>Everyone has a right to say what they think. But there are limits to this right.</a:t>
            </a:r>
            <a:endParaRPr/>
          </a:p>
          <a:p>
            <a:pPr marL="457200" lvl="0" indent="-342900" algn="l" rtl="0">
              <a:lnSpc>
                <a:spcPct val="100000"/>
              </a:lnSpc>
              <a:spcBef>
                <a:spcPts val="1000"/>
              </a:spcBef>
              <a:spcAft>
                <a:spcPts val="0"/>
              </a:spcAft>
              <a:buSzPts val="1800"/>
              <a:buChar char="●"/>
            </a:pPr>
            <a:r>
              <a:rPr lang="en-US"/>
              <a:t>We are not free to say things that will hurt other people.</a:t>
            </a:r>
            <a:endParaRPr/>
          </a:p>
        </p:txBody>
      </p:sp>
      <p:pic>
        <p:nvPicPr>
          <p:cNvPr id="477" name="Google Shape;477;g732ca8f80a_0_0" descr="Five stick figure children holding star"/>
          <p:cNvPicPr preferRelativeResize="0">
            <a:picLocks noGrp="1"/>
          </p:cNvPicPr>
          <p:nvPr>
            <p:ph type="body" idx="2"/>
          </p:nvPr>
        </p:nvPicPr>
        <p:blipFill rotWithShape="1">
          <a:blip r:embed="rId3">
            <a:alphaModFix/>
          </a:blip>
          <a:srcRect/>
          <a:stretch/>
        </p:blipFill>
        <p:spPr>
          <a:xfrm>
            <a:off x="4878388" y="1718754"/>
            <a:ext cx="3657600" cy="2718900"/>
          </a:xfrm>
          <a:prstGeom prst="rect">
            <a:avLst/>
          </a:prstGeom>
          <a:noFill/>
          <a:ln>
            <a:noFill/>
          </a:ln>
        </p:spPr>
      </p:pic>
      <p:sp>
        <p:nvSpPr>
          <p:cNvPr id="478" name="Google Shape;478;g732ca8f80a_0_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600"/>
              </a:spcAft>
              <a:buSzPts val="900"/>
              <a:buNone/>
            </a:pPr>
            <a:fld id="{00000000-1234-1234-1234-123412341234}" type="slidenum">
              <a:rPr lang="en-US" sz="900"/>
              <a:t>30</a:t>
            </a:fld>
            <a:endParaRPr sz="900"/>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0"/>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Challenge </a:t>
            </a:r>
            <a:endParaRPr/>
          </a:p>
        </p:txBody>
      </p:sp>
      <p:pic>
        <p:nvPicPr>
          <p:cNvPr id="493" name="Google Shape;493;p20" descr="A stick person climbing towards the top of a mountain with a flag on top"/>
          <p:cNvPicPr preferRelativeResize="0">
            <a:picLocks noGrp="1" noChangeAspect="1"/>
          </p:cNvPicPr>
          <p:nvPr>
            <p:ph type="body" idx="2"/>
          </p:nvPr>
        </p:nvPicPr>
        <p:blipFill rotWithShape="1">
          <a:blip r:embed="rId3">
            <a:alphaModFix/>
          </a:blip>
          <a:srcRect/>
          <a:stretch/>
        </p:blipFill>
        <p:spPr>
          <a:xfrm>
            <a:off x="6909030" y="402439"/>
            <a:ext cx="1462905" cy="1042320"/>
          </a:xfrm>
          <a:prstGeom prst="rect">
            <a:avLst/>
          </a:prstGeom>
          <a:noFill/>
          <a:ln>
            <a:noFill/>
          </a:ln>
        </p:spPr>
      </p:pic>
      <p:sp>
        <p:nvSpPr>
          <p:cNvPr id="494" name="Google Shape;494;p2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31</a:t>
            </a:fld>
            <a:endParaRPr sz="900"/>
          </a:p>
        </p:txBody>
      </p:sp>
      <p:sp>
        <p:nvSpPr>
          <p:cNvPr id="495" name="Google Shape;495;p20"/>
          <p:cNvSpPr txBox="1">
            <a:spLocks noGrp="1"/>
          </p:cNvSpPr>
          <p:nvPr>
            <p:ph type="body" idx="1"/>
          </p:nvPr>
        </p:nvSpPr>
        <p:spPr>
          <a:xfrm>
            <a:off x="581219" y="959557"/>
            <a:ext cx="4317641" cy="3025422"/>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600"/>
              </a:spcBef>
              <a:spcAft>
                <a:spcPts val="0"/>
              </a:spcAft>
              <a:buSzPts val="2400"/>
              <a:buNone/>
            </a:pPr>
            <a:r>
              <a:rPr lang="en-US" dirty="0"/>
              <a:t>This week be extra thoughtful and try to use your words to make others feel happy.</a:t>
            </a:r>
            <a:endParaRPr dirty="0"/>
          </a:p>
        </p:txBody>
      </p:sp>
      <p:pic>
        <p:nvPicPr>
          <p:cNvPr id="496" name="Google Shape;496;p20"/>
          <p:cNvPicPr preferRelativeResize="0">
            <a:picLocks noChangeAspect="1"/>
          </p:cNvPicPr>
          <p:nvPr/>
        </p:nvPicPr>
        <p:blipFill rotWithShape="1">
          <a:blip r:embed="rId4">
            <a:alphaModFix/>
          </a:blip>
          <a:srcRect/>
          <a:stretch/>
        </p:blipFill>
        <p:spPr>
          <a:xfrm>
            <a:off x="5186790" y="1705555"/>
            <a:ext cx="2743200" cy="2743200"/>
          </a:xfrm>
          <a:prstGeom prst="rect">
            <a:avLst/>
          </a:prstGeom>
          <a:noFill/>
          <a:ln>
            <a:noFill/>
          </a:ln>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528"/>
        <p:cNvGrpSpPr/>
        <p:nvPr/>
      </p:nvGrpSpPr>
      <p:grpSpPr>
        <a:xfrm>
          <a:off x="0" y="0"/>
          <a:ext cx="0" cy="0"/>
          <a:chOff x="0" y="0"/>
          <a:chExt cx="0" cy="0"/>
        </a:xfrm>
      </p:grpSpPr>
      <p:sp>
        <p:nvSpPr>
          <p:cNvPr id="529" name="Google Shape;529;p22"/>
          <p:cNvSpPr txBox="1">
            <a:spLocks noGrp="1"/>
          </p:cNvSpPr>
          <p:nvPr>
            <p:ph type="sldNum" idx="4294967295"/>
          </p:nvPr>
        </p:nvSpPr>
        <p:spPr>
          <a:xfrm>
            <a:off x="0" y="4602163"/>
            <a:ext cx="549275" cy="393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32</a:t>
            </a:fld>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82d376985f_0_37"/>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References</a:t>
            </a:r>
            <a:endParaRPr dirty="0"/>
          </a:p>
        </p:txBody>
      </p:sp>
      <p:sp>
        <p:nvSpPr>
          <p:cNvPr id="243" name="Google Shape;243;g82d376985f_0_3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244" name="Google Shape;244;g82d376985f_0_37"/>
          <p:cNvPicPr preferRelativeResize="0"/>
          <p:nvPr/>
        </p:nvPicPr>
        <p:blipFill>
          <a:blip r:embed="rId3"/>
          <a:srcRect/>
          <a:stretch/>
        </p:blipFill>
        <p:spPr>
          <a:xfrm>
            <a:off x="7852256" y="188033"/>
            <a:ext cx="912191" cy="914400"/>
          </a:xfrm>
          <a:prstGeom prst="rect">
            <a:avLst/>
          </a:prstGeom>
          <a:noFill/>
          <a:ln>
            <a:noFill/>
          </a:ln>
        </p:spPr>
      </p:pic>
      <p:graphicFrame>
        <p:nvGraphicFramePr>
          <p:cNvPr id="3" name="Table 3">
            <a:extLst>
              <a:ext uri="{FF2B5EF4-FFF2-40B4-BE49-F238E27FC236}">
                <a16:creationId xmlns:a16="http://schemas.microsoft.com/office/drawing/2014/main" id="{A93DC758-1944-4E39-A704-56C140A9F5FC}"/>
              </a:ext>
            </a:extLst>
          </p:cNvPr>
          <p:cNvGraphicFramePr>
            <a:graphicFrameLocks noGrp="1"/>
          </p:cNvGraphicFramePr>
          <p:nvPr>
            <p:extLst>
              <p:ext uri="{D42A27DB-BD31-4B8C-83A1-F6EECF244321}">
                <p14:modId xmlns:p14="http://schemas.microsoft.com/office/powerpoint/2010/main" val="114237496"/>
              </p:ext>
            </p:extLst>
          </p:nvPr>
        </p:nvGraphicFramePr>
        <p:xfrm>
          <a:off x="869148" y="1587964"/>
          <a:ext cx="7772400" cy="2954568"/>
        </p:xfrm>
        <a:graphic>
          <a:graphicData uri="http://schemas.openxmlformats.org/drawingml/2006/table">
            <a:tbl>
              <a:tblPr firstRow="1" bandRow="1">
                <a:tableStyleId>{2D5ABB26-0587-4C30-8999-92F81FD0307C}</a:tableStyleId>
              </a:tblPr>
              <a:tblGrid>
                <a:gridCol w="548640">
                  <a:extLst>
                    <a:ext uri="{9D8B030D-6E8A-4147-A177-3AD203B41FA5}">
                      <a16:colId xmlns:a16="http://schemas.microsoft.com/office/drawing/2014/main" val="2627769037"/>
                    </a:ext>
                  </a:extLst>
                </a:gridCol>
                <a:gridCol w="7223760">
                  <a:extLst>
                    <a:ext uri="{9D8B030D-6E8A-4147-A177-3AD203B41FA5}">
                      <a16:colId xmlns:a16="http://schemas.microsoft.com/office/drawing/2014/main" val="1329378423"/>
                    </a:ext>
                  </a:extLst>
                </a:gridCol>
              </a:tblGrid>
              <a:tr h="517164">
                <a:tc>
                  <a:txBody>
                    <a:bodyPr/>
                    <a:lstStyle/>
                    <a:p>
                      <a:pPr algn="ctr"/>
                      <a:r>
                        <a:rPr lang="en-US" sz="1800" dirty="0"/>
                        <a:t>1</a:t>
                      </a:r>
                    </a:p>
                  </a:txBody>
                  <a:tcPr/>
                </a:tc>
                <a:tc>
                  <a:txBody>
                    <a:bodyPr/>
                    <a:lstStyle/>
                    <a:p>
                      <a:r>
                        <a:rPr lang="en-US" sz="1800" i="1" u="none" strike="noStrike" cap="none" dirty="0">
                          <a:effectLst/>
                          <a:sym typeface="Arial"/>
                        </a:rPr>
                        <a:t>Visit the Geneva Office on Human Rights Education website to download and print lesson resources </a:t>
                      </a:r>
                      <a:r>
                        <a:rPr lang="en-US" sz="1800" u="none" strike="noStrike" cap="none" dirty="0">
                          <a:effectLst/>
                          <a:sym typeface="Arial"/>
                        </a:rPr>
                        <a:t>at </a:t>
                      </a:r>
                      <a:r>
                        <a:rPr lang="en-US" sz="1800" u="sng" strike="noStrike" cap="none" dirty="0">
                          <a:effectLst/>
                          <a:sym typeface="Arial"/>
                          <a:hlinkClick r:id="rId4"/>
                        </a:rPr>
                        <a:t>www.go-hre.org</a:t>
                      </a:r>
                      <a:r>
                        <a:rPr lang="en-US" sz="1800" u="none" strike="noStrike" cap="none" dirty="0">
                          <a:effectLst/>
                          <a:sym typeface="Arial"/>
                        </a:rPr>
                        <a:t> </a:t>
                      </a:r>
                      <a:endParaRPr lang="en-US" sz="1800" b="0" i="0" u="none" strike="noStrike" cap="none" dirty="0">
                        <a:solidFill>
                          <a:schemeClr val="tx1"/>
                        </a:solidFill>
                        <a:effectLst/>
                        <a:latin typeface="+mn-lt"/>
                        <a:ea typeface="+mn-ea"/>
                        <a:cs typeface="+mn-cs"/>
                        <a:sym typeface="Arial"/>
                      </a:endParaRPr>
                    </a:p>
                  </a:txBody>
                  <a:tcPr/>
                </a:tc>
                <a:extLst>
                  <a:ext uri="{0D108BD9-81ED-4DB2-BD59-A6C34878D82A}">
                    <a16:rowId xmlns:a16="http://schemas.microsoft.com/office/drawing/2014/main" val="367004694"/>
                  </a:ext>
                </a:extLst>
              </a:tr>
              <a:tr h="517164">
                <a:tc>
                  <a:txBody>
                    <a:bodyPr/>
                    <a:lstStyle/>
                    <a:p>
                      <a:pPr algn="ctr"/>
                      <a:r>
                        <a:rPr lang="en-US" sz="1800" dirty="0"/>
                        <a:t>2</a:t>
                      </a:r>
                    </a:p>
                  </a:txBody>
                  <a:tcPr/>
                </a:tc>
                <a:tc>
                  <a:txBody>
                    <a:bodyPr/>
                    <a:lstStyle/>
                    <a:p>
                      <a:r>
                        <a:rPr lang="en-US" sz="1800" dirty="0"/>
                        <a:t>United Nations Universal Declaration of Human Rights. </a:t>
                      </a:r>
                      <a:r>
                        <a:rPr lang="en-US" sz="1800" dirty="0">
                          <a:hlinkClick r:id="rId5"/>
                        </a:rPr>
                        <a:t>https://www.un.org/en/universal-declaration-human-rights/</a:t>
                      </a:r>
                      <a:endParaRPr lang="en-US" sz="1800" dirty="0"/>
                    </a:p>
                  </a:txBody>
                  <a:tcPr/>
                </a:tc>
                <a:extLst>
                  <a:ext uri="{0D108BD9-81ED-4DB2-BD59-A6C34878D82A}">
                    <a16:rowId xmlns:a16="http://schemas.microsoft.com/office/drawing/2014/main" val="2406759190"/>
                  </a:ext>
                </a:extLst>
              </a:tr>
              <a:tr h="517164">
                <a:tc>
                  <a:txBody>
                    <a:bodyPr/>
                    <a:lstStyle/>
                    <a:p>
                      <a:pPr algn="ctr"/>
                      <a:r>
                        <a:rPr lang="en-US" sz="1800" dirty="0"/>
                        <a:t>3</a:t>
                      </a:r>
                    </a:p>
                  </a:txBody>
                  <a:tcPr/>
                </a:tc>
                <a:tc>
                  <a:txBody>
                    <a:bodyPr/>
                    <a:lstStyle/>
                    <a:p>
                      <a:r>
                        <a:rPr lang="en-US" sz="1800" dirty="0"/>
                        <a:t>United Nations Convention on the Rights of the Child. </a:t>
                      </a:r>
                      <a:r>
                        <a:rPr lang="en-US" sz="1800" dirty="0">
                          <a:hlinkClick r:id="rId6"/>
                        </a:rPr>
                        <a:t>https://www.ohchr.org/en/professionalinterest/pages/crc.aspx</a:t>
                      </a:r>
                      <a:endParaRPr lang="en-US" sz="1800" dirty="0"/>
                    </a:p>
                  </a:txBody>
                  <a:tcPr/>
                </a:tc>
                <a:extLst>
                  <a:ext uri="{0D108BD9-81ED-4DB2-BD59-A6C34878D82A}">
                    <a16:rowId xmlns:a16="http://schemas.microsoft.com/office/drawing/2014/main" val="1686710979"/>
                  </a:ext>
                </a:extLst>
              </a:tr>
              <a:tr h="517164">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1773930089"/>
                  </a:ext>
                </a:extLst>
              </a:tr>
              <a:tr h="517164">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809173800"/>
                  </a:ext>
                </a:extLst>
              </a:tr>
            </a:tbl>
          </a:graphicData>
        </a:graphic>
      </p:graphicFrame>
    </p:spTree>
    <p:extLst>
      <p:ext uri="{BB962C8B-B14F-4D97-AF65-F5344CB8AC3E}">
        <p14:creationId xmlns:p14="http://schemas.microsoft.com/office/powerpoint/2010/main" val="3190259241"/>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2d376985f_0_37"/>
          <p:cNvSpPr txBox="1">
            <a:spLocks noGrp="1"/>
          </p:cNvSpPr>
          <p:nvPr>
            <p:ph type="title"/>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dirty="0"/>
              <a:t>Resources</a:t>
            </a:r>
            <a:endParaRPr dirty="0"/>
          </a:p>
        </p:txBody>
      </p:sp>
      <p:sp>
        <p:nvSpPr>
          <p:cNvPr id="185" name="Google Shape;185;g82d376985f_0_37"/>
          <p:cNvSpPr txBox="1">
            <a:spLocks noGrp="1"/>
          </p:cNvSpPr>
          <p:nvPr>
            <p:ph type="sldNum" idx="12"/>
          </p:nvPr>
        </p:nvSpPr>
        <p:spPr>
          <a:xfrm>
            <a:off x="185777" y="4603515"/>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34</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6" name="Google Shape;186;g82d376985f_0_37" descr="Circle with books, computer, files, and pictures in it with the words instructor resources around it"/>
          <p:cNvPicPr preferRelativeResize="0"/>
          <p:nvPr/>
        </p:nvPicPr>
        <p:blipFill rotWithShape="1">
          <a:blip r:embed="rId3">
            <a:alphaModFix/>
          </a:blip>
          <a:srcRect/>
          <a:stretch/>
        </p:blipFill>
        <p:spPr>
          <a:xfrm>
            <a:off x="7837084" y="188033"/>
            <a:ext cx="942535" cy="914400"/>
          </a:xfrm>
          <a:prstGeom prst="rect">
            <a:avLst/>
          </a:prstGeom>
          <a:noFill/>
          <a:ln>
            <a:noFill/>
          </a:ln>
        </p:spPr>
      </p:pic>
      <p:pic>
        <p:nvPicPr>
          <p:cNvPr id="3" name="Picture 2">
            <a:extLst>
              <a:ext uri="{FF2B5EF4-FFF2-40B4-BE49-F238E27FC236}">
                <a16:creationId xmlns:a16="http://schemas.microsoft.com/office/drawing/2014/main" id="{6846616A-B9F0-4B25-9000-3922F2D15CFD}"/>
              </a:ext>
            </a:extLst>
          </p:cNvPr>
          <p:cNvPicPr>
            <a:picLocks noChangeAspect="1"/>
          </p:cNvPicPr>
          <p:nvPr/>
        </p:nvPicPr>
        <p:blipFill>
          <a:blip r:embed="rId4"/>
          <a:stretch>
            <a:fillRect/>
          </a:stretch>
        </p:blipFill>
        <p:spPr>
          <a:xfrm>
            <a:off x="2836580" y="285750"/>
            <a:ext cx="3551466" cy="4572000"/>
          </a:xfrm>
          <a:prstGeom prst="rect">
            <a:avLst/>
          </a:prstGeom>
          <a:ln>
            <a:solidFill>
              <a:schemeClr val="tx1"/>
            </a:solidFill>
          </a:ln>
        </p:spPr>
      </p:pic>
    </p:spTree>
    <p:extLst>
      <p:ext uri="{BB962C8B-B14F-4D97-AF65-F5344CB8AC3E}">
        <p14:creationId xmlns:p14="http://schemas.microsoft.com/office/powerpoint/2010/main" val="1956789287"/>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B4BA9A73-DC4B-4939-9197-A3EB6D2EB468}"/>
              </a:ext>
            </a:extLst>
          </p:cNvPr>
          <p:cNvPicPr>
            <a:picLocks noChangeAspect="1"/>
          </p:cNvPicPr>
          <p:nvPr/>
        </p:nvPicPr>
        <p:blipFill>
          <a:blip r:embed="rId3"/>
          <a:srcRect/>
          <a:stretch/>
        </p:blipFill>
        <p:spPr>
          <a:xfrm>
            <a:off x="7378017" y="418773"/>
            <a:ext cx="1077686" cy="1049694"/>
          </a:xfrm>
          <a:prstGeom prst="rect">
            <a:avLst/>
          </a:prstGeom>
        </p:spPr>
      </p:pic>
      <p:sp>
        <p:nvSpPr>
          <p:cNvPr id="7" name="Google Shape;184;g82d376985f_0_37">
            <a:extLst>
              <a:ext uri="{FF2B5EF4-FFF2-40B4-BE49-F238E27FC236}">
                <a16:creationId xmlns:a16="http://schemas.microsoft.com/office/drawing/2014/main" id="{0F5533B2-CD64-49EA-B527-09D06496D574}"/>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cs typeface="Arial"/>
                <a:sym typeface="Arial"/>
              </a:rPr>
              <a:t>Resources</a:t>
            </a:r>
          </a:p>
        </p:txBody>
      </p:sp>
      <p:pic>
        <p:nvPicPr>
          <p:cNvPr id="8" name="Google Shape;675;p28">
            <a:extLst>
              <a:ext uri="{FF2B5EF4-FFF2-40B4-BE49-F238E27FC236}">
                <a16:creationId xmlns:a16="http://schemas.microsoft.com/office/drawing/2014/main" id="{12B5D044-FDBD-48AE-A832-9E0244EC8498}"/>
              </a:ext>
            </a:extLst>
          </p:cNvPr>
          <p:cNvPicPr preferRelativeResize="0">
            <a:picLocks noChangeAspect="1"/>
          </p:cNvPicPr>
          <p:nvPr/>
        </p:nvPicPr>
        <p:blipFill rotWithShape="1">
          <a:blip r:embed="rId4">
            <a:alphaModFix/>
          </a:blip>
          <a:srcRect/>
          <a:stretch/>
        </p:blipFill>
        <p:spPr>
          <a:xfrm>
            <a:off x="2758273" y="285750"/>
            <a:ext cx="3627454" cy="4572000"/>
          </a:xfrm>
          <a:prstGeom prst="rect">
            <a:avLst/>
          </a:prstGeom>
          <a:noFill/>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7323930"/>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sz="2800" dirty="0"/>
              <a:t>Convention on the Rights of the Child</a:t>
            </a:r>
            <a:br>
              <a:rPr lang="en-US" sz="2800" dirty="0"/>
            </a:br>
            <a:r>
              <a:rPr lang="en-US" dirty="0"/>
              <a:t>Article 13</a:t>
            </a:r>
            <a:endParaRPr sz="2800" dirty="0"/>
          </a:p>
        </p:txBody>
      </p:sp>
      <p:sp>
        <p:nvSpPr>
          <p:cNvPr id="4" name="Text Placeholder 3">
            <a:extLst>
              <a:ext uri="{FF2B5EF4-FFF2-40B4-BE49-F238E27FC236}">
                <a16:creationId xmlns:a16="http://schemas.microsoft.com/office/drawing/2014/main" id="{3148FE6F-4C9A-4F56-94DA-C6AD5497E674}"/>
              </a:ext>
            </a:extLst>
          </p:cNvPr>
          <p:cNvSpPr>
            <a:spLocks noGrp="1"/>
          </p:cNvSpPr>
          <p:nvPr>
            <p:ph type="body" idx="1"/>
          </p:nvPr>
        </p:nvSpPr>
        <p:spPr>
          <a:xfrm>
            <a:off x="1226229" y="1506120"/>
            <a:ext cx="4356670" cy="3372740"/>
          </a:xfrm>
        </p:spPr>
        <p:txBody>
          <a:bodyPr anchor="ctr">
            <a:normAutofit/>
          </a:bodyPr>
          <a:lstStyle/>
          <a:p>
            <a:pPr marL="114300" indent="0">
              <a:buNone/>
            </a:pPr>
            <a:r>
              <a:rPr lang="en-US" sz="2000" b="0" dirty="0"/>
              <a:t>You have the right to find out things and share what you think with others, by talking, drawing, writing, or in any other way…</a:t>
            </a:r>
          </a:p>
          <a:p>
            <a:pPr marL="114300" indent="0">
              <a:buNone/>
            </a:pPr>
            <a:endParaRPr lang="en-US" sz="2000" b="0" dirty="0"/>
          </a:p>
          <a:p>
            <a:pPr marL="114300" indent="0">
              <a:buNone/>
            </a:pPr>
            <a:r>
              <a:rPr lang="en-US" sz="2000" b="0" dirty="0"/>
              <a:t>…unless it harms the rights of other people or hurts their reputation. </a:t>
            </a:r>
          </a:p>
        </p:txBody>
      </p:sp>
      <p:sp>
        <p:nvSpPr>
          <p:cNvPr id="227" name="Google Shape;227;p17"/>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36</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2C98397A-B9DC-44D6-A160-68E2E3A9F690}"/>
              </a:ext>
            </a:extLst>
          </p:cNvPr>
          <p:cNvPicPr>
            <a:picLocks noChangeAspect="1"/>
          </p:cNvPicPr>
          <p:nvPr/>
        </p:nvPicPr>
        <p:blipFill>
          <a:blip r:embed="rId3"/>
          <a:srcRect/>
          <a:stretch/>
        </p:blipFill>
        <p:spPr>
          <a:xfrm>
            <a:off x="7804644" y="192527"/>
            <a:ext cx="1077686" cy="1049694"/>
          </a:xfrm>
          <a:prstGeom prst="rect">
            <a:avLst/>
          </a:prstGeom>
        </p:spPr>
      </p:pic>
      <p:pic>
        <p:nvPicPr>
          <p:cNvPr id="7" name="Picture 6">
            <a:extLst>
              <a:ext uri="{FF2B5EF4-FFF2-40B4-BE49-F238E27FC236}">
                <a16:creationId xmlns:a16="http://schemas.microsoft.com/office/drawing/2014/main" id="{CDA6D6E2-296C-44BF-95C5-6FFB3DA2A5A7}"/>
              </a:ext>
            </a:extLst>
          </p:cNvPr>
          <p:cNvPicPr>
            <a:picLocks noChangeAspect="1"/>
          </p:cNvPicPr>
          <p:nvPr/>
        </p:nvPicPr>
        <p:blipFill>
          <a:blip r:embed="rId4"/>
          <a:srcRect/>
          <a:stretch/>
        </p:blipFill>
        <p:spPr>
          <a:xfrm>
            <a:off x="6468757" y="2365438"/>
            <a:ext cx="1440965" cy="1298972"/>
          </a:xfrm>
          <a:prstGeom prst="rect">
            <a:avLst/>
          </a:prstGeom>
          <a:ln>
            <a:noFill/>
          </a:ln>
          <a:effectLst>
            <a:outerShdw blurRad="50800" dist="38100" dir="2700000" algn="tl" rotWithShape="0">
              <a:prstClr val="black">
                <a:alpha val="40000"/>
              </a:prstClr>
            </a:outerShdw>
          </a:effectLst>
        </p:spPr>
      </p:pic>
      <p:sp>
        <p:nvSpPr>
          <p:cNvPr id="9" name="Google Shape;184;g82d376985f_0_37">
            <a:extLst>
              <a:ext uri="{FF2B5EF4-FFF2-40B4-BE49-F238E27FC236}">
                <a16:creationId xmlns:a16="http://schemas.microsoft.com/office/drawing/2014/main" id="{0237038B-562C-46EB-A949-73A1D22F5DDB}"/>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a:ln>
                  <a:noFill/>
                </a:ln>
                <a:solidFill>
                  <a:srgbClr val="0B4860"/>
                </a:solidFill>
                <a:effectLst/>
                <a:uLnTx/>
                <a:uFillTx/>
                <a:latin typeface="Arial"/>
                <a:cs typeface="Arial"/>
                <a:sym typeface="Arial"/>
              </a:rPr>
              <a:t>Resources</a:t>
            </a:r>
            <a:endParaRPr kumimoji="0" lang="en-US" sz="3600" b="1" i="0" u="none" strike="noStrike" kern="0" cap="none" spc="0" normalizeH="0" baseline="0" noProof="0" dirty="0">
              <a:ln>
                <a:noFill/>
              </a:ln>
              <a:solidFill>
                <a:srgbClr val="0B4860"/>
              </a:solidFill>
              <a:effectLst/>
              <a:uLnTx/>
              <a:uFillTx/>
              <a:latin typeface="Arial"/>
              <a:cs typeface="Arial"/>
              <a:sym typeface="Arial"/>
            </a:endParaRPr>
          </a:p>
        </p:txBody>
      </p:sp>
    </p:spTree>
    <p:extLst>
      <p:ext uri="{BB962C8B-B14F-4D97-AF65-F5344CB8AC3E}">
        <p14:creationId xmlns:p14="http://schemas.microsoft.com/office/powerpoint/2010/main" val="3392167418"/>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37</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0" name="Google Shape;180;g7373cc9f06_0_515" descr="A purple bird perched on a tree branch singing the logo used to introduce a song in the lessons"/>
          <p:cNvPicPr preferRelativeResize="0"/>
          <p:nvPr/>
        </p:nvPicPr>
        <p:blipFill rotWithShape="1">
          <a:blip r:embed="rId3">
            <a:alphaModFix/>
          </a:blip>
          <a:srcRect/>
          <a:stretch/>
        </p:blipFill>
        <p:spPr>
          <a:xfrm>
            <a:off x="7378017" y="1989764"/>
            <a:ext cx="945918" cy="1038203"/>
          </a:xfrm>
          <a:prstGeom prst="rect">
            <a:avLst/>
          </a:prstGeom>
          <a:noFill/>
          <a:ln>
            <a:noFill/>
          </a:ln>
        </p:spPr>
      </p:pic>
      <p:sp>
        <p:nvSpPr>
          <p:cNvPr id="2" name="Action Button: Sound 1">
            <a:hlinkClick r:id="rId4" highlightClick="1"/>
            <a:extLst>
              <a:ext uri="{FF2B5EF4-FFF2-40B4-BE49-F238E27FC236}">
                <a16:creationId xmlns:a16="http://schemas.microsoft.com/office/drawing/2014/main" id="{71FE134B-8F72-4FDA-97AF-EC4B34BEB907}"/>
              </a:ext>
            </a:extLst>
          </p:cNvPr>
          <p:cNvSpPr/>
          <p:nvPr/>
        </p:nvSpPr>
        <p:spPr>
          <a:xfrm>
            <a:off x="7517690"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B4BA9A73-DC4B-4939-9197-A3EB6D2EB468}"/>
              </a:ext>
            </a:extLst>
          </p:cNvPr>
          <p:cNvPicPr>
            <a:picLocks noChangeAspect="1"/>
          </p:cNvPicPr>
          <p:nvPr/>
        </p:nvPicPr>
        <p:blipFill>
          <a:blip r:embed="rId5"/>
          <a:srcRect/>
          <a:stretch/>
        </p:blipFill>
        <p:spPr>
          <a:xfrm>
            <a:off x="7378017" y="418773"/>
            <a:ext cx="1077686" cy="1049694"/>
          </a:xfrm>
          <a:prstGeom prst="rect">
            <a:avLst/>
          </a:prstGeom>
        </p:spPr>
      </p:pic>
      <p:sp>
        <p:nvSpPr>
          <p:cNvPr id="7" name="Google Shape;184;g82d376985f_0_37">
            <a:extLst>
              <a:ext uri="{FF2B5EF4-FFF2-40B4-BE49-F238E27FC236}">
                <a16:creationId xmlns:a16="http://schemas.microsoft.com/office/drawing/2014/main" id="{0F5533B2-CD64-49EA-B527-09D06496D574}"/>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cs typeface="Arial"/>
                <a:sym typeface="Arial"/>
              </a:rPr>
              <a:t>Resources</a:t>
            </a:r>
          </a:p>
        </p:txBody>
      </p:sp>
      <p:pic>
        <p:nvPicPr>
          <p:cNvPr id="8" name="Google Shape;578;p35">
            <a:extLst>
              <a:ext uri="{FF2B5EF4-FFF2-40B4-BE49-F238E27FC236}">
                <a16:creationId xmlns:a16="http://schemas.microsoft.com/office/drawing/2014/main" id="{9F2C9A62-7A11-4B2F-8FE4-E501ED5EBF3C}"/>
              </a:ext>
            </a:extLst>
          </p:cNvPr>
          <p:cNvPicPr preferRelativeResize="0">
            <a:picLocks noChangeAspect="1"/>
          </p:cNvPicPr>
          <p:nvPr/>
        </p:nvPicPr>
        <p:blipFill rotWithShape="1">
          <a:blip r:embed="rId6">
            <a:alphaModFix/>
          </a:blip>
          <a:srcRect/>
          <a:stretch/>
        </p:blipFill>
        <p:spPr>
          <a:xfrm>
            <a:off x="2790646" y="285750"/>
            <a:ext cx="3562708" cy="4572000"/>
          </a:xfrm>
          <a:prstGeom prst="rect">
            <a:avLst/>
          </a:prstGeom>
          <a:noFill/>
          <a:ln>
            <a:noFill/>
          </a:ln>
        </p:spPr>
      </p:pic>
    </p:spTree>
    <p:extLst>
      <p:ext uri="{BB962C8B-B14F-4D97-AF65-F5344CB8AC3E}">
        <p14:creationId xmlns:p14="http://schemas.microsoft.com/office/powerpoint/2010/main" val="408844039"/>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Title 1">
            <a:extLst>
              <a:ext uri="{FF2B5EF4-FFF2-40B4-BE49-F238E27FC236}">
                <a16:creationId xmlns:a16="http://schemas.microsoft.com/office/drawing/2014/main" id="{D609A1B2-5521-4F0F-ADF5-785977FC7D1E}"/>
              </a:ext>
            </a:extLst>
          </p:cNvPr>
          <p:cNvSpPr>
            <a:spLocks noGrp="1"/>
          </p:cNvSpPr>
          <p:nvPr>
            <p:ph type="title"/>
          </p:nvPr>
        </p:nvSpPr>
        <p:spPr/>
        <p:txBody>
          <a:bodyPr/>
          <a:lstStyle/>
          <a:p>
            <a:r>
              <a:rPr lang="en-US" dirty="0"/>
              <a:t>We Are Different</a:t>
            </a:r>
          </a:p>
        </p:txBody>
      </p:sp>
      <p:sp>
        <p:nvSpPr>
          <p:cNvPr id="3" name="Text Placeholder 2">
            <a:extLst>
              <a:ext uri="{FF2B5EF4-FFF2-40B4-BE49-F238E27FC236}">
                <a16:creationId xmlns:a16="http://schemas.microsoft.com/office/drawing/2014/main" id="{5952ED2B-1E33-429C-9C7B-071BF953BDD1}"/>
              </a:ext>
            </a:extLst>
          </p:cNvPr>
          <p:cNvSpPr>
            <a:spLocks noGrp="1"/>
          </p:cNvSpPr>
          <p:nvPr>
            <p:ph type="body" idx="1"/>
          </p:nvPr>
        </p:nvSpPr>
        <p:spPr>
          <a:xfrm>
            <a:off x="996741" y="1699442"/>
            <a:ext cx="7405800" cy="2805300"/>
          </a:xfrm>
        </p:spPr>
        <p:txBody>
          <a:bodyPr/>
          <a:lstStyle/>
          <a:p>
            <a:pPr marL="0" lvl="0" indent="0">
              <a:lnSpc>
                <a:spcPct val="115000"/>
              </a:lnSpc>
              <a:buClr>
                <a:srgbClr val="000000"/>
              </a:buClr>
              <a:buNone/>
            </a:pPr>
            <a:r>
              <a:rPr lang="en-US" sz="1600" b="0" dirty="0"/>
              <a:t>1. I know you, and you know me. We are as different as the sun and the sea.</a:t>
            </a:r>
          </a:p>
          <a:p>
            <a:pPr marL="0" lvl="0" indent="0">
              <a:lnSpc>
                <a:spcPct val="115000"/>
              </a:lnSpc>
              <a:buClr>
                <a:srgbClr val="000000"/>
              </a:buClr>
              <a:buNone/>
            </a:pPr>
            <a:r>
              <a:rPr lang="en-US" sz="1600" b="0" dirty="0"/>
              <a:t>I know you, and you know me, And that’s the way it’s supposed to be.</a:t>
            </a:r>
          </a:p>
          <a:p>
            <a:pPr marL="0" lvl="0" indent="0">
              <a:lnSpc>
                <a:spcPct val="115000"/>
              </a:lnSpc>
              <a:buClr>
                <a:srgbClr val="000000"/>
              </a:buClr>
              <a:buNone/>
            </a:pPr>
            <a:endParaRPr lang="en-US" sz="1600" b="0" dirty="0"/>
          </a:p>
          <a:p>
            <a:pPr marL="0" lvl="0" indent="0">
              <a:lnSpc>
                <a:spcPct val="115000"/>
              </a:lnSpc>
              <a:buClr>
                <a:srgbClr val="000000"/>
              </a:buClr>
              <a:buNone/>
            </a:pPr>
            <a:r>
              <a:rPr lang="en-US" sz="1600" b="0" dirty="0"/>
              <a:t>2. I help you, and you help me. We learn from problems, and we’re starting to see.</a:t>
            </a:r>
          </a:p>
          <a:p>
            <a:pPr marL="0" lvl="0" indent="0">
              <a:lnSpc>
                <a:spcPct val="115000"/>
              </a:lnSpc>
              <a:buClr>
                <a:srgbClr val="000000"/>
              </a:buClr>
              <a:buNone/>
            </a:pPr>
            <a:r>
              <a:rPr lang="en-US" sz="1600" b="0" dirty="0"/>
              <a:t>I help you, and you help me, And that’s the way it’s supposed to be.</a:t>
            </a:r>
          </a:p>
          <a:p>
            <a:pPr marL="0" lvl="0" indent="0">
              <a:lnSpc>
                <a:spcPct val="115000"/>
              </a:lnSpc>
              <a:buClr>
                <a:srgbClr val="000000"/>
              </a:buClr>
              <a:buNone/>
            </a:pPr>
            <a:endParaRPr lang="en-US" sz="1600" b="0" dirty="0"/>
          </a:p>
          <a:p>
            <a:pPr marL="0" lvl="0" indent="0">
              <a:lnSpc>
                <a:spcPct val="115000"/>
              </a:lnSpc>
              <a:buClr>
                <a:srgbClr val="000000"/>
              </a:buClr>
              <a:buNone/>
            </a:pPr>
            <a:r>
              <a:rPr lang="en-US" sz="1600" b="0" dirty="0"/>
              <a:t>3. I love you, and you love me. We reach together for the best we can be.</a:t>
            </a:r>
          </a:p>
          <a:p>
            <a:pPr marL="0" lvl="0" indent="0">
              <a:lnSpc>
                <a:spcPct val="115000"/>
              </a:lnSpc>
              <a:buClr>
                <a:srgbClr val="000000"/>
              </a:buClr>
              <a:buNone/>
            </a:pPr>
            <a:r>
              <a:rPr lang="en-US" sz="1600" b="0" dirty="0"/>
              <a:t>I love you, and you love me, And that’s the way it’s supposed to be.</a:t>
            </a:r>
          </a:p>
          <a:p>
            <a:endParaRPr lang="en-US" sz="2000" dirty="0"/>
          </a:p>
        </p:txBody>
      </p:sp>
      <p:sp>
        <p:nvSpPr>
          <p:cNvPr id="177" name="Google Shape;177;g7373cc9f06_0_515"/>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38</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B4BA9A73-DC4B-4939-9197-A3EB6D2EB468}"/>
              </a:ext>
            </a:extLst>
          </p:cNvPr>
          <p:cNvPicPr>
            <a:picLocks noChangeAspect="1"/>
          </p:cNvPicPr>
          <p:nvPr/>
        </p:nvPicPr>
        <p:blipFill>
          <a:blip r:embed="rId3"/>
          <a:srcRect/>
          <a:stretch/>
        </p:blipFill>
        <p:spPr>
          <a:xfrm>
            <a:off x="7925605" y="333713"/>
            <a:ext cx="1077686" cy="1049694"/>
          </a:xfrm>
          <a:prstGeom prst="rect">
            <a:avLst/>
          </a:prstGeom>
        </p:spPr>
      </p:pic>
      <p:sp>
        <p:nvSpPr>
          <p:cNvPr id="7" name="Google Shape;184;g82d376985f_0_37">
            <a:extLst>
              <a:ext uri="{FF2B5EF4-FFF2-40B4-BE49-F238E27FC236}">
                <a16:creationId xmlns:a16="http://schemas.microsoft.com/office/drawing/2014/main" id="{0F5533B2-CD64-49EA-B527-09D06496D574}"/>
              </a:ext>
            </a:extLst>
          </p:cNvPr>
          <p:cNvSpPr txBox="1">
            <a:spLocks/>
          </p:cNvSpPr>
          <p:nvPr/>
        </p:nvSpPr>
        <p:spPr>
          <a:xfrm rot="16200000">
            <a:off x="-1033313" y="2371252"/>
            <a:ext cx="3352579" cy="914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B4860"/>
                </a:solidFill>
                <a:effectLst/>
                <a:uLnTx/>
                <a:uFillTx/>
                <a:latin typeface="Arial"/>
                <a:cs typeface="Arial"/>
                <a:sym typeface="Arial"/>
              </a:rPr>
              <a:t>Resources</a:t>
            </a:r>
          </a:p>
        </p:txBody>
      </p:sp>
      <p:sp>
        <p:nvSpPr>
          <p:cNvPr id="8" name="Action Button: Sound 7">
            <a:hlinkClick r:id="rId4" highlightClick="1"/>
            <a:extLst>
              <a:ext uri="{FF2B5EF4-FFF2-40B4-BE49-F238E27FC236}">
                <a16:creationId xmlns:a16="http://schemas.microsoft.com/office/drawing/2014/main" id="{F311CBFC-3CA7-4AAA-8E3A-75E643E95041}"/>
              </a:ext>
            </a:extLst>
          </p:cNvPr>
          <p:cNvSpPr/>
          <p:nvPr/>
        </p:nvSpPr>
        <p:spPr>
          <a:xfrm>
            <a:off x="8131162" y="3850438"/>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9" name="Google Shape;180;g7373cc9f06_0_515" descr="A purple bird perched on a tree branch singing the logo used to introduce a song in the lessons">
            <a:extLst>
              <a:ext uri="{FF2B5EF4-FFF2-40B4-BE49-F238E27FC236}">
                <a16:creationId xmlns:a16="http://schemas.microsoft.com/office/drawing/2014/main" id="{5FEDC437-B591-4DCC-B5E8-32CA4E512DBB}"/>
              </a:ext>
            </a:extLst>
          </p:cNvPr>
          <p:cNvPicPr preferRelativeResize="0"/>
          <p:nvPr/>
        </p:nvPicPr>
        <p:blipFill rotWithShape="1">
          <a:blip r:embed="rId5">
            <a:alphaModFix/>
          </a:blip>
          <a:srcRect/>
          <a:stretch/>
        </p:blipFill>
        <p:spPr>
          <a:xfrm>
            <a:off x="7991489" y="1989764"/>
            <a:ext cx="945918" cy="1038203"/>
          </a:xfrm>
          <a:prstGeom prst="rect">
            <a:avLst/>
          </a:prstGeom>
          <a:noFill/>
          <a:ln>
            <a:noFill/>
          </a:ln>
        </p:spPr>
      </p:pic>
    </p:spTree>
    <p:extLst>
      <p:ext uri="{BB962C8B-B14F-4D97-AF65-F5344CB8AC3E}">
        <p14:creationId xmlns:p14="http://schemas.microsoft.com/office/powerpoint/2010/main" val="820744879"/>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732ca8f80a_0_7"/>
          <p:cNvSpPr txBox="1">
            <a:spLocks noGrp="1"/>
          </p:cNvSpPr>
          <p:nvPr>
            <p:ph type="title"/>
          </p:nvPr>
        </p:nvSpPr>
        <p:spPr>
          <a:xfrm>
            <a:off x="869149" y="530359"/>
            <a:ext cx="7666500" cy="914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Review: Learning Points</a:t>
            </a:r>
            <a:endParaRPr/>
          </a:p>
        </p:txBody>
      </p:sp>
      <p:sp>
        <p:nvSpPr>
          <p:cNvPr id="484" name="Google Shape;484;g732ca8f80a_0_7"/>
          <p:cNvSpPr txBox="1">
            <a:spLocks noGrp="1"/>
          </p:cNvSpPr>
          <p:nvPr>
            <p:ph type="body" idx="1"/>
          </p:nvPr>
        </p:nvSpPr>
        <p:spPr>
          <a:xfrm>
            <a:off x="877463" y="1524000"/>
            <a:ext cx="3657600" cy="31086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600"/>
              </a:spcBef>
              <a:spcAft>
                <a:spcPts val="0"/>
              </a:spcAft>
              <a:buSzPts val="1800"/>
              <a:buChar char="▪"/>
            </a:pPr>
            <a:r>
              <a:rPr lang="en-US"/>
              <a:t>Words can be used to make people feel good and to make them feel bad.</a:t>
            </a:r>
            <a:endParaRPr/>
          </a:p>
          <a:p>
            <a:pPr marL="0" lvl="0" indent="0" algn="l" rtl="0">
              <a:lnSpc>
                <a:spcPct val="100000"/>
              </a:lnSpc>
              <a:spcBef>
                <a:spcPts val="1000"/>
              </a:spcBef>
              <a:spcAft>
                <a:spcPts val="0"/>
              </a:spcAft>
              <a:buSzPts val="1800"/>
              <a:buNone/>
            </a:pPr>
            <a:endParaRPr sz="1679"/>
          </a:p>
        </p:txBody>
      </p:sp>
      <p:sp>
        <p:nvSpPr>
          <p:cNvPr id="485" name="Google Shape;485;g732ca8f80a_0_7"/>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
        <p:nvSpPr>
          <p:cNvPr id="486" name="Google Shape;486;g732ca8f80a_0_7"/>
          <p:cNvSpPr txBox="1">
            <a:spLocks noGrp="1"/>
          </p:cNvSpPr>
          <p:nvPr>
            <p:ph type="body" idx="2"/>
          </p:nvPr>
        </p:nvSpPr>
        <p:spPr>
          <a:xfrm>
            <a:off x="4877963" y="1524000"/>
            <a:ext cx="3657600" cy="3108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600"/>
              </a:spcBef>
              <a:spcAft>
                <a:spcPts val="0"/>
              </a:spcAft>
              <a:buSzPts val="1800"/>
              <a:buChar char="▪"/>
            </a:pPr>
            <a:r>
              <a:rPr lang="en-US"/>
              <a:t>We need to be thoughtful and kind about the way we say things and the words we use.</a:t>
            </a:r>
            <a:endParaRPr sz="1679"/>
          </a:p>
        </p:txBody>
      </p:sp>
      <p:pic>
        <p:nvPicPr>
          <p:cNvPr id="487" name="Google Shape;487;g732ca8f80a_0_7" descr="Five stick figure children holding star"/>
          <p:cNvPicPr preferRelativeResize="0"/>
          <p:nvPr/>
        </p:nvPicPr>
        <p:blipFill rotWithShape="1">
          <a:blip r:embed="rId3">
            <a:alphaModFix/>
          </a:blip>
          <a:srcRect/>
          <a:stretch/>
        </p:blipFill>
        <p:spPr>
          <a:xfrm>
            <a:off x="7706628" y="271462"/>
            <a:ext cx="1136446" cy="84557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B4860"/>
        </a:solidFill>
        <a:effectLst/>
      </p:bgPr>
    </p:bg>
    <p:spTree>
      <p:nvGrpSpPr>
        <p:cNvPr id="1" name="Shape 86"/>
        <p:cNvGrpSpPr/>
        <p:nvPr/>
      </p:nvGrpSpPr>
      <p:grpSpPr>
        <a:xfrm>
          <a:off x="0" y="0"/>
          <a:ext cx="0" cy="0"/>
          <a:chOff x="0" y="0"/>
          <a:chExt cx="0" cy="0"/>
        </a:xfrm>
      </p:grpSpPr>
      <p:pic>
        <p:nvPicPr>
          <p:cNvPr id="87" name="Google Shape;87;p2" descr="Four children jumping and raising their hands in joy"/>
          <p:cNvPicPr preferRelativeResize="0"/>
          <p:nvPr/>
        </p:nvPicPr>
        <p:blipFill rotWithShape="1">
          <a:blip r:embed="rId3">
            <a:alphaModFix/>
          </a:blip>
          <a:srcRect/>
          <a:stretch/>
        </p:blipFill>
        <p:spPr>
          <a:xfrm>
            <a:off x="453655" y="1070344"/>
            <a:ext cx="5387002" cy="2913322"/>
          </a:xfrm>
          <a:custGeom>
            <a:avLst/>
            <a:gdLst/>
            <a:ahLst/>
            <a:cxnLst/>
            <a:rect l="l" t="t" r="r" b="b"/>
            <a:pathLst>
              <a:path w="5387002" h="2913322" fill="none" extrusionOk="0">
                <a:moveTo>
                  <a:pt x="0" y="0"/>
                </a:moveTo>
                <a:cubicBezTo>
                  <a:pt x="165954" y="-2018"/>
                  <a:pt x="296387" y="521"/>
                  <a:pt x="490816" y="0"/>
                </a:cubicBezTo>
                <a:cubicBezTo>
                  <a:pt x="685245" y="-521"/>
                  <a:pt x="775479" y="17337"/>
                  <a:pt x="1035501" y="0"/>
                </a:cubicBezTo>
                <a:cubicBezTo>
                  <a:pt x="1295524" y="-17337"/>
                  <a:pt x="1284134" y="14220"/>
                  <a:pt x="1472447" y="0"/>
                </a:cubicBezTo>
                <a:cubicBezTo>
                  <a:pt x="1660760" y="-14220"/>
                  <a:pt x="1901130" y="30910"/>
                  <a:pt x="2178743" y="0"/>
                </a:cubicBezTo>
                <a:cubicBezTo>
                  <a:pt x="2456356" y="-30910"/>
                  <a:pt x="2451350" y="24776"/>
                  <a:pt x="2615689" y="0"/>
                </a:cubicBezTo>
                <a:cubicBezTo>
                  <a:pt x="2780028" y="-24776"/>
                  <a:pt x="2952105" y="37398"/>
                  <a:pt x="3052634" y="0"/>
                </a:cubicBezTo>
                <a:cubicBezTo>
                  <a:pt x="3153164" y="-37398"/>
                  <a:pt x="3450802" y="10860"/>
                  <a:pt x="3705060" y="0"/>
                </a:cubicBezTo>
                <a:cubicBezTo>
                  <a:pt x="3959318" y="-10860"/>
                  <a:pt x="4017130" y="56989"/>
                  <a:pt x="4249746" y="0"/>
                </a:cubicBezTo>
                <a:cubicBezTo>
                  <a:pt x="4482362" y="-56989"/>
                  <a:pt x="5077507" y="47300"/>
                  <a:pt x="5387002" y="0"/>
                </a:cubicBezTo>
                <a:cubicBezTo>
                  <a:pt x="5434438" y="149814"/>
                  <a:pt x="5372321" y="284275"/>
                  <a:pt x="5387002" y="524398"/>
                </a:cubicBezTo>
                <a:cubicBezTo>
                  <a:pt x="5401683" y="764521"/>
                  <a:pt x="5351431" y="899283"/>
                  <a:pt x="5387002" y="1165329"/>
                </a:cubicBezTo>
                <a:cubicBezTo>
                  <a:pt x="5422573" y="1431375"/>
                  <a:pt x="5361918" y="1580066"/>
                  <a:pt x="5387002" y="1777126"/>
                </a:cubicBezTo>
                <a:cubicBezTo>
                  <a:pt x="5412086" y="1974186"/>
                  <a:pt x="5346034" y="2112518"/>
                  <a:pt x="5387002" y="2301524"/>
                </a:cubicBezTo>
                <a:cubicBezTo>
                  <a:pt x="5427970" y="2490530"/>
                  <a:pt x="5381628" y="2666367"/>
                  <a:pt x="5387002" y="2913322"/>
                </a:cubicBezTo>
                <a:cubicBezTo>
                  <a:pt x="5066264" y="2993972"/>
                  <a:pt x="4886055" y="2905146"/>
                  <a:pt x="4680706" y="2913322"/>
                </a:cubicBezTo>
                <a:cubicBezTo>
                  <a:pt x="4475357" y="2921498"/>
                  <a:pt x="4416176" y="2896873"/>
                  <a:pt x="4243760" y="2913322"/>
                </a:cubicBezTo>
                <a:cubicBezTo>
                  <a:pt x="4071344" y="2929771"/>
                  <a:pt x="3816812" y="2842194"/>
                  <a:pt x="3537465" y="2913322"/>
                </a:cubicBezTo>
                <a:cubicBezTo>
                  <a:pt x="3258119" y="2984450"/>
                  <a:pt x="3164698" y="2837656"/>
                  <a:pt x="2885039" y="2913322"/>
                </a:cubicBezTo>
                <a:cubicBezTo>
                  <a:pt x="2605380" y="2988988"/>
                  <a:pt x="2469210" y="2884633"/>
                  <a:pt x="2286483" y="2913322"/>
                </a:cubicBezTo>
                <a:cubicBezTo>
                  <a:pt x="2103756" y="2942011"/>
                  <a:pt x="1969735" y="2887162"/>
                  <a:pt x="1741797" y="2913322"/>
                </a:cubicBezTo>
                <a:cubicBezTo>
                  <a:pt x="1513859" y="2939482"/>
                  <a:pt x="1264512" y="2883843"/>
                  <a:pt x="1143242" y="2913322"/>
                </a:cubicBezTo>
                <a:cubicBezTo>
                  <a:pt x="1021973" y="2942801"/>
                  <a:pt x="792980" y="2887591"/>
                  <a:pt x="652426" y="2913322"/>
                </a:cubicBezTo>
                <a:cubicBezTo>
                  <a:pt x="511872" y="2939053"/>
                  <a:pt x="295805" y="2840668"/>
                  <a:pt x="0" y="2913322"/>
                </a:cubicBezTo>
                <a:cubicBezTo>
                  <a:pt x="-61016" y="2614059"/>
                  <a:pt x="29564" y="2575651"/>
                  <a:pt x="0" y="2272391"/>
                </a:cubicBezTo>
                <a:cubicBezTo>
                  <a:pt x="-29564" y="1969131"/>
                  <a:pt x="28004" y="1833856"/>
                  <a:pt x="0" y="1631460"/>
                </a:cubicBezTo>
                <a:cubicBezTo>
                  <a:pt x="-28004" y="1429064"/>
                  <a:pt x="33322" y="1263348"/>
                  <a:pt x="0" y="1019663"/>
                </a:cubicBezTo>
                <a:cubicBezTo>
                  <a:pt x="-33322" y="775978"/>
                  <a:pt x="26557" y="329729"/>
                  <a:pt x="0" y="0"/>
                </a:cubicBezTo>
                <a:close/>
              </a:path>
              <a:path w="5387002" h="2913322" extrusionOk="0">
                <a:moveTo>
                  <a:pt x="0" y="0"/>
                </a:moveTo>
                <a:cubicBezTo>
                  <a:pt x="124897" y="-28902"/>
                  <a:pt x="319477" y="44194"/>
                  <a:pt x="598556" y="0"/>
                </a:cubicBezTo>
                <a:cubicBezTo>
                  <a:pt x="877635" y="-44194"/>
                  <a:pt x="1069442" y="43339"/>
                  <a:pt x="1197112" y="0"/>
                </a:cubicBezTo>
                <a:cubicBezTo>
                  <a:pt x="1324782" y="-43339"/>
                  <a:pt x="1462009" y="38128"/>
                  <a:pt x="1687927" y="0"/>
                </a:cubicBezTo>
                <a:cubicBezTo>
                  <a:pt x="1913846" y="-38128"/>
                  <a:pt x="2095475" y="32419"/>
                  <a:pt x="2394223" y="0"/>
                </a:cubicBezTo>
                <a:cubicBezTo>
                  <a:pt x="2692971" y="-32419"/>
                  <a:pt x="2837457" y="42436"/>
                  <a:pt x="3046649" y="0"/>
                </a:cubicBezTo>
                <a:cubicBezTo>
                  <a:pt x="3255841" y="-42436"/>
                  <a:pt x="3541972" y="43783"/>
                  <a:pt x="3752945" y="0"/>
                </a:cubicBezTo>
                <a:cubicBezTo>
                  <a:pt x="3963918" y="-43783"/>
                  <a:pt x="4101119" y="9454"/>
                  <a:pt x="4243760" y="0"/>
                </a:cubicBezTo>
                <a:cubicBezTo>
                  <a:pt x="4386402" y="-9454"/>
                  <a:pt x="4561230" y="13387"/>
                  <a:pt x="4680706" y="0"/>
                </a:cubicBezTo>
                <a:cubicBezTo>
                  <a:pt x="4800182" y="-13387"/>
                  <a:pt x="5244059" y="80642"/>
                  <a:pt x="5387002" y="0"/>
                </a:cubicBezTo>
                <a:cubicBezTo>
                  <a:pt x="5405962" y="149279"/>
                  <a:pt x="5329345" y="449870"/>
                  <a:pt x="5387002" y="611798"/>
                </a:cubicBezTo>
                <a:cubicBezTo>
                  <a:pt x="5444659" y="773726"/>
                  <a:pt x="5345062" y="964638"/>
                  <a:pt x="5387002" y="1252728"/>
                </a:cubicBezTo>
                <a:cubicBezTo>
                  <a:pt x="5428942" y="1540818"/>
                  <a:pt x="5361675" y="1704057"/>
                  <a:pt x="5387002" y="1893659"/>
                </a:cubicBezTo>
                <a:cubicBezTo>
                  <a:pt x="5412329" y="2083261"/>
                  <a:pt x="5354587" y="2470106"/>
                  <a:pt x="5387002" y="2913322"/>
                </a:cubicBezTo>
                <a:cubicBezTo>
                  <a:pt x="5042568" y="2948815"/>
                  <a:pt x="4947130" y="2831481"/>
                  <a:pt x="4680706" y="2913322"/>
                </a:cubicBezTo>
                <a:cubicBezTo>
                  <a:pt x="4414282" y="2995163"/>
                  <a:pt x="4416648" y="2887390"/>
                  <a:pt x="4189890" y="2913322"/>
                </a:cubicBezTo>
                <a:cubicBezTo>
                  <a:pt x="3963132" y="2939254"/>
                  <a:pt x="3918342" y="2871668"/>
                  <a:pt x="3752945" y="2913322"/>
                </a:cubicBezTo>
                <a:cubicBezTo>
                  <a:pt x="3587548" y="2954976"/>
                  <a:pt x="3424165" y="2904945"/>
                  <a:pt x="3262129" y="2913322"/>
                </a:cubicBezTo>
                <a:cubicBezTo>
                  <a:pt x="3100093" y="2921699"/>
                  <a:pt x="2895715" y="2846512"/>
                  <a:pt x="2609703" y="2913322"/>
                </a:cubicBezTo>
                <a:cubicBezTo>
                  <a:pt x="2323691" y="2980132"/>
                  <a:pt x="2350335" y="2897220"/>
                  <a:pt x="2118887" y="2913322"/>
                </a:cubicBezTo>
                <a:cubicBezTo>
                  <a:pt x="1887439" y="2929424"/>
                  <a:pt x="1816952" y="2864144"/>
                  <a:pt x="1520332" y="2913322"/>
                </a:cubicBezTo>
                <a:cubicBezTo>
                  <a:pt x="1223712" y="2962500"/>
                  <a:pt x="1096442" y="2888249"/>
                  <a:pt x="975646" y="2913322"/>
                </a:cubicBezTo>
                <a:cubicBezTo>
                  <a:pt x="854850" y="2938395"/>
                  <a:pt x="738138" y="2912257"/>
                  <a:pt x="538700" y="2913322"/>
                </a:cubicBezTo>
                <a:cubicBezTo>
                  <a:pt x="339262" y="2914387"/>
                  <a:pt x="127684" y="2892519"/>
                  <a:pt x="0" y="2913322"/>
                </a:cubicBezTo>
                <a:cubicBezTo>
                  <a:pt x="-39699" y="2726783"/>
                  <a:pt x="10097" y="2564190"/>
                  <a:pt x="0" y="2418057"/>
                </a:cubicBezTo>
                <a:cubicBezTo>
                  <a:pt x="-10097" y="2271925"/>
                  <a:pt x="71329" y="2026662"/>
                  <a:pt x="0" y="1777126"/>
                </a:cubicBezTo>
                <a:cubicBezTo>
                  <a:pt x="-71329" y="1527590"/>
                  <a:pt x="53405" y="1427504"/>
                  <a:pt x="0" y="1252728"/>
                </a:cubicBezTo>
                <a:cubicBezTo>
                  <a:pt x="-53405" y="1077952"/>
                  <a:pt x="72253" y="856860"/>
                  <a:pt x="0" y="611798"/>
                </a:cubicBezTo>
                <a:cubicBezTo>
                  <a:pt x="-72253" y="366736"/>
                  <a:pt x="28832" y="182064"/>
                  <a:pt x="0" y="0"/>
                </a:cubicBezTo>
                <a:close/>
              </a:path>
            </a:pathLst>
          </a:custGeom>
          <a:noFill/>
          <a:ln w="28575" cap="flat" cmpd="sng">
            <a:solidFill>
              <a:srgbClr val="FF7A2E"/>
            </a:solidFill>
            <a:prstDash val="solid"/>
            <a:round/>
            <a:headEnd type="none" w="sm" len="sm"/>
            <a:tailEnd type="none" w="sm" len="sm"/>
          </a:ln>
        </p:spPr>
      </p:pic>
      <p:sp>
        <p:nvSpPr>
          <p:cNvPr id="88" name="Google Shape;88;p2"/>
          <p:cNvSpPr txBox="1">
            <a:spLocks noGrp="1"/>
          </p:cNvSpPr>
          <p:nvPr>
            <p:ph type="ctrTitle"/>
          </p:nvPr>
        </p:nvSpPr>
        <p:spPr>
          <a:xfrm>
            <a:off x="5956852" y="1070345"/>
            <a:ext cx="3059557" cy="291332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5400" dirty="0">
                <a:solidFill>
                  <a:srgbClr val="FF7A2E"/>
                </a:solidFill>
              </a:rPr>
              <a:t>Words Make a </a:t>
            </a:r>
            <a:r>
              <a:rPr lang="en-US" sz="4400" dirty="0">
                <a:solidFill>
                  <a:srgbClr val="FF7A2E"/>
                </a:solidFill>
              </a:rPr>
              <a:t>Difference</a:t>
            </a:r>
            <a:br>
              <a:rPr lang="en-US" sz="4400" dirty="0">
                <a:solidFill>
                  <a:srgbClr val="FF7A2E"/>
                </a:solidFill>
              </a:rPr>
            </a:br>
            <a:r>
              <a:rPr lang="en-US" sz="1200" dirty="0"/>
              <a:t>1</a:t>
            </a:r>
            <a:br>
              <a:rPr lang="en-US" sz="2800" dirty="0">
                <a:solidFill>
                  <a:srgbClr val="FF7A2E"/>
                </a:solidFill>
              </a:rPr>
            </a:br>
            <a:r>
              <a:rPr lang="en-US" sz="2800" dirty="0">
                <a:solidFill>
                  <a:srgbClr val="FF7A2E"/>
                </a:solidFill>
              </a:rPr>
              <a:t>Lesson 7B</a:t>
            </a:r>
            <a:endParaRPr sz="4400" dirty="0">
              <a:solidFill>
                <a:srgbClr val="FF7A2E"/>
              </a:solidFill>
            </a:endParaRPr>
          </a:p>
        </p:txBody>
      </p:sp>
      <p:pic>
        <p:nvPicPr>
          <p:cNvPr id="89" name="Google Shape;89;p2" descr="Logo for the Geneva Office for Human Rights Education (3 brown dots over a v with the letters GO-HRE on a white circle)"/>
          <p:cNvPicPr preferRelativeResize="0"/>
          <p:nvPr/>
        </p:nvPicPr>
        <p:blipFill>
          <a:blip r:embed="rId4"/>
          <a:srcRect/>
          <a:stretch/>
        </p:blipFill>
        <p:spPr>
          <a:xfrm>
            <a:off x="8160206" y="62308"/>
            <a:ext cx="914400" cy="914400"/>
          </a:xfrm>
          <a:prstGeom prst="rect">
            <a:avLst/>
          </a:prstGeom>
          <a:noFill/>
          <a:ln>
            <a:noFill/>
          </a:ln>
        </p:spPr>
      </p:pic>
      <p:sp>
        <p:nvSpPr>
          <p:cNvPr id="5" name="Google Shape;87;g7372b59db7_0_507">
            <a:extLst>
              <a:ext uri="{FF2B5EF4-FFF2-40B4-BE49-F238E27FC236}">
                <a16:creationId xmlns:a16="http://schemas.microsoft.com/office/drawing/2014/main" id="{941F6A6B-60DA-42C5-A91B-C4A5521C74E4}"/>
              </a:ext>
            </a:extLst>
          </p:cNvPr>
          <p:cNvSpPr txBox="1">
            <a:spLocks/>
          </p:cNvSpPr>
          <p:nvPr/>
        </p:nvSpPr>
        <p:spPr>
          <a:xfrm>
            <a:off x="61525" y="4210493"/>
            <a:ext cx="8994900" cy="8169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rial"/>
              <a:buNone/>
              <a:defRPr sz="4800" b="1" i="0" u="none" strike="noStrike" cap="none">
                <a:solidFill>
                  <a:srgbClr val="0B486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r>
              <a:rPr kumimoji="0" lang="en-US" sz="2400" b="1" i="0" u="none" strike="noStrike" kern="0" cap="none" spc="0" normalizeH="0" baseline="0" noProof="0" dirty="0">
                <a:ln>
                  <a:noFill/>
                </a:ln>
                <a:solidFill>
                  <a:srgbClr val="FFCC00"/>
                </a:solidFill>
                <a:effectLst/>
                <a:uLnTx/>
                <a:uFillTx/>
                <a:latin typeface="Arial"/>
                <a:cs typeface="Arial"/>
                <a:sym typeface="Arial"/>
              </a:rPr>
              <a:t>Freedom of Expression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B4860"/>
        </a:solidFill>
        <a:effectLst/>
      </p:bgPr>
    </p:bg>
    <p:spTree>
      <p:nvGrpSpPr>
        <p:cNvPr id="1" name="Shape 95"/>
        <p:cNvGrpSpPr/>
        <p:nvPr/>
      </p:nvGrpSpPr>
      <p:grpSpPr>
        <a:xfrm>
          <a:off x="0" y="0"/>
          <a:ext cx="0" cy="0"/>
          <a:chOff x="0" y="0"/>
          <a:chExt cx="0" cy="0"/>
        </a:xfrm>
      </p:grpSpPr>
      <p:sp>
        <p:nvSpPr>
          <p:cNvPr id="96" name="Google Shape;96;g7371741aa8_0_0"/>
          <p:cNvSpPr txBox="1">
            <a:spLocks noGrp="1"/>
          </p:cNvSpPr>
          <p:nvPr>
            <p:ph type="ctrTitle"/>
          </p:nvPr>
        </p:nvSpPr>
        <p:spPr>
          <a:xfrm>
            <a:off x="5956852" y="1070345"/>
            <a:ext cx="3059700" cy="2913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4400" dirty="0">
                <a:solidFill>
                  <a:srgbClr val="FF7A2E"/>
                </a:solidFill>
              </a:rPr>
              <a:t>Words Make a Difference</a:t>
            </a:r>
            <a:br>
              <a:rPr lang="en-US" sz="4400" dirty="0">
                <a:solidFill>
                  <a:srgbClr val="FF7A2E"/>
                </a:solidFill>
              </a:rPr>
            </a:br>
            <a:br>
              <a:rPr lang="en-US" sz="2800" dirty="0">
                <a:solidFill>
                  <a:srgbClr val="FF7A2E"/>
                </a:solidFill>
              </a:rPr>
            </a:br>
            <a:r>
              <a:rPr lang="en-US" sz="2800" dirty="0">
                <a:solidFill>
                  <a:srgbClr val="FF7A2E"/>
                </a:solidFill>
              </a:rPr>
              <a:t>Lesson 7B</a:t>
            </a:r>
            <a:endParaRPr sz="4400" dirty="0">
              <a:solidFill>
                <a:srgbClr val="FF7A2E"/>
              </a:solidFill>
            </a:endParaRPr>
          </a:p>
        </p:txBody>
      </p:sp>
      <p:pic>
        <p:nvPicPr>
          <p:cNvPr id="97" name="Google Shape;97;g7371741aa8_0_0" descr="Logo for the Geneva Office for Human Rights Education (3 brown dots over a v with the letters GO-HRE on a white circle)"/>
          <p:cNvPicPr preferRelativeResize="0"/>
          <p:nvPr/>
        </p:nvPicPr>
        <p:blipFill rotWithShape="1">
          <a:blip r:embed="rId3">
            <a:alphaModFix/>
          </a:blip>
          <a:srcRect/>
          <a:stretch/>
        </p:blipFill>
        <p:spPr>
          <a:xfrm>
            <a:off x="8142067" y="69273"/>
            <a:ext cx="914400" cy="914400"/>
          </a:xfrm>
          <a:prstGeom prst="rect">
            <a:avLst/>
          </a:prstGeom>
          <a:noFill/>
          <a:ln>
            <a:noFill/>
          </a:ln>
        </p:spPr>
      </p:pic>
      <p:sp>
        <p:nvSpPr>
          <p:cNvPr id="98" name="Google Shape;98;g7371741aa8_0_0"/>
          <p:cNvSpPr txBox="1">
            <a:spLocks noGrp="1"/>
          </p:cNvSpPr>
          <p:nvPr>
            <p:ph type="ctrTitle"/>
          </p:nvPr>
        </p:nvSpPr>
        <p:spPr>
          <a:xfrm>
            <a:off x="61525" y="4412125"/>
            <a:ext cx="8994900" cy="615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sz="2400">
                <a:solidFill>
                  <a:srgbClr val="FFCC00"/>
                </a:solidFill>
              </a:rPr>
              <a:t>Geneva Office of Human Rights Education</a:t>
            </a:r>
            <a:endParaRPr sz="2400">
              <a:solidFill>
                <a:srgbClr val="FFCC00"/>
              </a:solidFill>
            </a:endParaRPr>
          </a:p>
        </p:txBody>
      </p:sp>
      <p:sp>
        <p:nvSpPr>
          <p:cNvPr id="99" name="Google Shape;99;g7371741aa8_0_0"/>
          <p:cNvSpPr txBox="1">
            <a:spLocks noGrp="1"/>
          </p:cNvSpPr>
          <p:nvPr>
            <p:ph type="ctrTitle"/>
          </p:nvPr>
        </p:nvSpPr>
        <p:spPr>
          <a:xfrm>
            <a:off x="342900" y="218825"/>
            <a:ext cx="1336500" cy="615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sz="2400">
                <a:solidFill>
                  <a:srgbClr val="FFCC00"/>
                </a:solidFill>
              </a:rPr>
              <a:t>Colega</a:t>
            </a:r>
            <a:endParaRPr sz="2400">
              <a:solidFill>
                <a:srgbClr val="FFCC00"/>
              </a:solidFill>
            </a:endParaRPr>
          </a:p>
        </p:txBody>
      </p:sp>
      <p:pic>
        <p:nvPicPr>
          <p:cNvPr id="100" name="Google Shape;100;g7371741aa8_0_0"/>
          <p:cNvPicPr preferRelativeResize="0">
            <a:picLocks noChangeAspect="1"/>
          </p:cNvPicPr>
          <p:nvPr/>
        </p:nvPicPr>
        <p:blipFill rotWithShape="1">
          <a:blip r:embed="rId4">
            <a:alphaModFix/>
          </a:blip>
          <a:srcRect l="4310" t="2703" r="4056" b="3342"/>
          <a:stretch/>
        </p:blipFill>
        <p:spPr>
          <a:xfrm flipH="1">
            <a:off x="396054" y="1236287"/>
            <a:ext cx="4873752" cy="2581417"/>
          </a:xfrm>
          <a:custGeom>
            <a:avLst/>
            <a:gdLst>
              <a:gd name="connsiteX0" fmla="*/ 0 w 4873752"/>
              <a:gd name="connsiteY0" fmla="*/ 0 h 2581417"/>
              <a:gd name="connsiteX1" fmla="*/ 639003 w 4873752"/>
              <a:gd name="connsiteY1" fmla="*/ 0 h 2581417"/>
              <a:gd name="connsiteX2" fmla="*/ 1229269 w 4873752"/>
              <a:gd name="connsiteY2" fmla="*/ 0 h 2581417"/>
              <a:gd name="connsiteX3" fmla="*/ 1868272 w 4873752"/>
              <a:gd name="connsiteY3" fmla="*/ 0 h 2581417"/>
              <a:gd name="connsiteX4" fmla="*/ 2458537 w 4873752"/>
              <a:gd name="connsiteY4" fmla="*/ 0 h 2581417"/>
              <a:gd name="connsiteX5" fmla="*/ 3000065 w 4873752"/>
              <a:gd name="connsiteY5" fmla="*/ 0 h 2581417"/>
              <a:gd name="connsiteX6" fmla="*/ 3492856 w 4873752"/>
              <a:gd name="connsiteY6" fmla="*/ 0 h 2581417"/>
              <a:gd name="connsiteX7" fmla="*/ 3888171 w 4873752"/>
              <a:gd name="connsiteY7" fmla="*/ 0 h 2581417"/>
              <a:gd name="connsiteX8" fmla="*/ 4332224 w 4873752"/>
              <a:gd name="connsiteY8" fmla="*/ 0 h 2581417"/>
              <a:gd name="connsiteX9" fmla="*/ 4873752 w 4873752"/>
              <a:gd name="connsiteY9" fmla="*/ 0 h 2581417"/>
              <a:gd name="connsiteX10" fmla="*/ 4873752 w 4873752"/>
              <a:gd name="connsiteY10" fmla="*/ 516283 h 2581417"/>
              <a:gd name="connsiteX11" fmla="*/ 4873752 w 4873752"/>
              <a:gd name="connsiteY11" fmla="*/ 955124 h 2581417"/>
              <a:gd name="connsiteX12" fmla="*/ 4873752 w 4873752"/>
              <a:gd name="connsiteY12" fmla="*/ 1471408 h 2581417"/>
              <a:gd name="connsiteX13" fmla="*/ 4873752 w 4873752"/>
              <a:gd name="connsiteY13" fmla="*/ 1910249 h 2581417"/>
              <a:gd name="connsiteX14" fmla="*/ 4873752 w 4873752"/>
              <a:gd name="connsiteY14" fmla="*/ 2581417 h 2581417"/>
              <a:gd name="connsiteX15" fmla="*/ 4478437 w 4873752"/>
              <a:gd name="connsiteY15" fmla="*/ 2581417 h 2581417"/>
              <a:gd name="connsiteX16" fmla="*/ 4034384 w 4873752"/>
              <a:gd name="connsiteY16" fmla="*/ 2581417 h 2581417"/>
              <a:gd name="connsiteX17" fmla="*/ 3541593 w 4873752"/>
              <a:gd name="connsiteY17" fmla="*/ 2581417 h 2581417"/>
              <a:gd name="connsiteX18" fmla="*/ 2951328 w 4873752"/>
              <a:gd name="connsiteY18" fmla="*/ 2581417 h 2581417"/>
              <a:gd name="connsiteX19" fmla="*/ 2458537 w 4873752"/>
              <a:gd name="connsiteY19" fmla="*/ 2581417 h 2581417"/>
              <a:gd name="connsiteX20" fmla="*/ 1917009 w 4873752"/>
              <a:gd name="connsiteY20" fmla="*/ 2581417 h 2581417"/>
              <a:gd name="connsiteX21" fmla="*/ 1424219 w 4873752"/>
              <a:gd name="connsiteY21" fmla="*/ 2581417 h 2581417"/>
              <a:gd name="connsiteX22" fmla="*/ 785216 w 4873752"/>
              <a:gd name="connsiteY22" fmla="*/ 2581417 h 2581417"/>
              <a:gd name="connsiteX23" fmla="*/ 0 w 4873752"/>
              <a:gd name="connsiteY23" fmla="*/ 2581417 h 2581417"/>
              <a:gd name="connsiteX24" fmla="*/ 0 w 4873752"/>
              <a:gd name="connsiteY24" fmla="*/ 2142576 h 2581417"/>
              <a:gd name="connsiteX25" fmla="*/ 0 w 4873752"/>
              <a:gd name="connsiteY25" fmla="*/ 1600479 h 2581417"/>
              <a:gd name="connsiteX26" fmla="*/ 0 w 4873752"/>
              <a:gd name="connsiteY26" fmla="*/ 1058381 h 2581417"/>
              <a:gd name="connsiteX27" fmla="*/ 0 w 4873752"/>
              <a:gd name="connsiteY27" fmla="*/ 542098 h 2581417"/>
              <a:gd name="connsiteX28" fmla="*/ 0 w 4873752"/>
              <a:gd name="connsiteY28" fmla="*/ 0 h 258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73752" h="2581417" extrusionOk="0">
                <a:moveTo>
                  <a:pt x="0" y="0"/>
                </a:moveTo>
                <a:cubicBezTo>
                  <a:pt x="180584" y="-58487"/>
                  <a:pt x="375799" y="28896"/>
                  <a:pt x="639003" y="0"/>
                </a:cubicBezTo>
                <a:cubicBezTo>
                  <a:pt x="902207" y="-28896"/>
                  <a:pt x="1033026" y="64083"/>
                  <a:pt x="1229269" y="0"/>
                </a:cubicBezTo>
                <a:cubicBezTo>
                  <a:pt x="1425512" y="-64083"/>
                  <a:pt x="1644648" y="50386"/>
                  <a:pt x="1868272" y="0"/>
                </a:cubicBezTo>
                <a:cubicBezTo>
                  <a:pt x="2091896" y="-50386"/>
                  <a:pt x="2327694" y="41345"/>
                  <a:pt x="2458537" y="0"/>
                </a:cubicBezTo>
                <a:cubicBezTo>
                  <a:pt x="2589381" y="-41345"/>
                  <a:pt x="2820328" y="35009"/>
                  <a:pt x="3000065" y="0"/>
                </a:cubicBezTo>
                <a:cubicBezTo>
                  <a:pt x="3179802" y="-35009"/>
                  <a:pt x="3274618" y="11006"/>
                  <a:pt x="3492856" y="0"/>
                </a:cubicBezTo>
                <a:cubicBezTo>
                  <a:pt x="3711094" y="-11006"/>
                  <a:pt x="3740407" y="13314"/>
                  <a:pt x="3888171" y="0"/>
                </a:cubicBezTo>
                <a:cubicBezTo>
                  <a:pt x="4035936" y="-13314"/>
                  <a:pt x="4196446" y="37414"/>
                  <a:pt x="4332224" y="0"/>
                </a:cubicBezTo>
                <a:cubicBezTo>
                  <a:pt x="4468002" y="-37414"/>
                  <a:pt x="4648860" y="51034"/>
                  <a:pt x="4873752" y="0"/>
                </a:cubicBezTo>
                <a:cubicBezTo>
                  <a:pt x="4922563" y="170680"/>
                  <a:pt x="4817181" y="326156"/>
                  <a:pt x="4873752" y="516283"/>
                </a:cubicBezTo>
                <a:cubicBezTo>
                  <a:pt x="4930323" y="706410"/>
                  <a:pt x="4828313" y="762990"/>
                  <a:pt x="4873752" y="955124"/>
                </a:cubicBezTo>
                <a:cubicBezTo>
                  <a:pt x="4919191" y="1147258"/>
                  <a:pt x="4829487" y="1248805"/>
                  <a:pt x="4873752" y="1471408"/>
                </a:cubicBezTo>
                <a:cubicBezTo>
                  <a:pt x="4918017" y="1694011"/>
                  <a:pt x="4868263" y="1773840"/>
                  <a:pt x="4873752" y="1910249"/>
                </a:cubicBezTo>
                <a:cubicBezTo>
                  <a:pt x="4879241" y="2046658"/>
                  <a:pt x="4844090" y="2258409"/>
                  <a:pt x="4873752" y="2581417"/>
                </a:cubicBezTo>
                <a:cubicBezTo>
                  <a:pt x="4708240" y="2587833"/>
                  <a:pt x="4637460" y="2565439"/>
                  <a:pt x="4478437" y="2581417"/>
                </a:cubicBezTo>
                <a:cubicBezTo>
                  <a:pt x="4319414" y="2597395"/>
                  <a:pt x="4151019" y="2559217"/>
                  <a:pt x="4034384" y="2581417"/>
                </a:cubicBezTo>
                <a:cubicBezTo>
                  <a:pt x="3917749" y="2603617"/>
                  <a:pt x="3657157" y="2561437"/>
                  <a:pt x="3541593" y="2581417"/>
                </a:cubicBezTo>
                <a:cubicBezTo>
                  <a:pt x="3426029" y="2601397"/>
                  <a:pt x="3200246" y="2540237"/>
                  <a:pt x="2951328" y="2581417"/>
                </a:cubicBezTo>
                <a:cubicBezTo>
                  <a:pt x="2702411" y="2622597"/>
                  <a:pt x="2574633" y="2550385"/>
                  <a:pt x="2458537" y="2581417"/>
                </a:cubicBezTo>
                <a:cubicBezTo>
                  <a:pt x="2342441" y="2612449"/>
                  <a:pt x="2064200" y="2561191"/>
                  <a:pt x="1917009" y="2581417"/>
                </a:cubicBezTo>
                <a:cubicBezTo>
                  <a:pt x="1769818" y="2601643"/>
                  <a:pt x="1549004" y="2537905"/>
                  <a:pt x="1424219" y="2581417"/>
                </a:cubicBezTo>
                <a:cubicBezTo>
                  <a:pt x="1299434" y="2624929"/>
                  <a:pt x="1034455" y="2557745"/>
                  <a:pt x="785216" y="2581417"/>
                </a:cubicBezTo>
                <a:cubicBezTo>
                  <a:pt x="535977" y="2605089"/>
                  <a:pt x="389884" y="2567395"/>
                  <a:pt x="0" y="2581417"/>
                </a:cubicBezTo>
                <a:cubicBezTo>
                  <a:pt x="-25692" y="2374520"/>
                  <a:pt x="5755" y="2255399"/>
                  <a:pt x="0" y="2142576"/>
                </a:cubicBezTo>
                <a:cubicBezTo>
                  <a:pt x="-5755" y="2029753"/>
                  <a:pt x="43848" y="1766749"/>
                  <a:pt x="0" y="1600479"/>
                </a:cubicBezTo>
                <a:cubicBezTo>
                  <a:pt x="-43848" y="1434209"/>
                  <a:pt x="2298" y="1239562"/>
                  <a:pt x="0" y="1058381"/>
                </a:cubicBezTo>
                <a:cubicBezTo>
                  <a:pt x="-2298" y="877200"/>
                  <a:pt x="32987" y="680477"/>
                  <a:pt x="0" y="542098"/>
                </a:cubicBezTo>
                <a:cubicBezTo>
                  <a:pt x="-32987" y="403719"/>
                  <a:pt x="24860" y="152505"/>
                  <a:pt x="0" y="0"/>
                </a:cubicBezTo>
                <a:close/>
              </a:path>
            </a:pathLst>
          </a:custGeom>
          <a:noFill/>
          <a:ln w="38100">
            <a:solidFill>
              <a:srgbClr val="FF7A2E"/>
            </a:solidFill>
            <a:extLst>
              <a:ext uri="{C807C97D-BFC1-408E-A445-0C87EB9F89A2}">
                <ask:lineSketchStyleProps xmlns:ask="http://schemas.microsoft.com/office/drawing/2018/sketchyshapes" xmlns="" sd="4211950976">
                  <a:prstGeom prst="rect">
                    <a:avLst/>
                  </a:prstGeom>
                  <ask:type>
                    <ask:lineSketchScribble/>
                  </ask:type>
                </ask:lineSketchStyleProps>
              </a:ext>
            </a:extLst>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83435b2de1_0_0"/>
          <p:cNvSpPr txBox="1">
            <a:spLocks noGrp="1"/>
          </p:cNvSpPr>
          <p:nvPr>
            <p:ph type="title"/>
          </p:nvPr>
        </p:nvSpPr>
        <p:spPr>
          <a:xfrm>
            <a:off x="877474" y="2114559"/>
            <a:ext cx="7666500" cy="914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US"/>
              <a:t>Welcome and Warm Up</a:t>
            </a:r>
            <a:endParaRPr/>
          </a:p>
        </p:txBody>
      </p:sp>
      <p:sp>
        <p:nvSpPr>
          <p:cNvPr id="253" name="Google Shape;253;g83435b2de1_0_0"/>
          <p:cNvSpPr txBox="1">
            <a:spLocks noGrp="1"/>
          </p:cNvSpPr>
          <p:nvPr>
            <p:ph type="body" idx="1"/>
          </p:nvPr>
        </p:nvSpPr>
        <p:spPr>
          <a:xfrm>
            <a:off x="877463" y="1524000"/>
            <a:ext cx="3657600" cy="3108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00"/>
              </a:spcBef>
              <a:spcAft>
                <a:spcPts val="0"/>
              </a:spcAft>
              <a:buSzPts val="1800"/>
              <a:buNone/>
            </a:pPr>
            <a:br>
              <a:rPr lang="en-US" sz="1572"/>
            </a:br>
            <a:endParaRPr sz="1572"/>
          </a:p>
        </p:txBody>
      </p:sp>
      <p:sp>
        <p:nvSpPr>
          <p:cNvPr id="254" name="Google Shape;254;g83435b2de1_0_0"/>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5</a:t>
            </a:fld>
            <a:endParaRPr/>
          </a:p>
        </p:txBody>
      </p:sp>
      <p:pic>
        <p:nvPicPr>
          <p:cNvPr id="255" name="Google Shape;255;g83435b2de1_0_0" descr="Orange and yellow smiley sun the logo for welcome and warm up in the lessons"/>
          <p:cNvPicPr preferRelativeResize="0"/>
          <p:nvPr/>
        </p:nvPicPr>
        <p:blipFill rotWithShape="1">
          <a:blip r:embed="rId3">
            <a:alphaModFix/>
          </a:blip>
          <a:srcRect/>
          <a:stretch/>
        </p:blipFill>
        <p:spPr>
          <a:xfrm>
            <a:off x="7583697" y="426719"/>
            <a:ext cx="1050588" cy="1097281"/>
          </a:xfrm>
          <a:prstGeom prst="rect">
            <a:avLst/>
          </a:prstGeom>
          <a:noFill/>
          <a:ln>
            <a:noFill/>
          </a:ln>
          <a:effectLst>
            <a:outerShdw blurRad="50800" dist="38100" dir="2700000" algn="tl" rotWithShape="0">
              <a:srgbClr val="000000">
                <a:alpha val="40000"/>
              </a:srgbClr>
            </a:outerShdw>
          </a:effec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373cc9f06_0_515"/>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78" name="Google Shape;178;g7373cc9f06_0_515" descr="Lyrics for Here We are Together">
            <a:hlinkClick r:id="rId3"/>
          </p:cNvPr>
          <p:cNvPicPr preferRelativeResize="0"/>
          <p:nvPr/>
        </p:nvPicPr>
        <p:blipFill rotWithShape="1">
          <a:blip r:embed="rId4">
            <a:alphaModFix/>
          </a:blip>
          <a:srcRect b="15812"/>
          <a:stretch/>
        </p:blipFill>
        <p:spPr>
          <a:xfrm>
            <a:off x="1591166" y="418773"/>
            <a:ext cx="5320380" cy="4180187"/>
          </a:xfrm>
          <a:prstGeom prst="rect">
            <a:avLst/>
          </a:prstGeom>
          <a:noFill/>
          <a:ln>
            <a:noFill/>
          </a:ln>
          <a:effectLst>
            <a:outerShdw blurRad="50800" dist="38100" dir="2700000" algn="tl" rotWithShape="0">
              <a:prstClr val="black">
                <a:alpha val="40000"/>
              </a:prstClr>
            </a:outerShdw>
          </a:effectLst>
        </p:spPr>
      </p:pic>
      <p:pic>
        <p:nvPicPr>
          <p:cNvPr id="180" name="Google Shape;180;g7373cc9f06_0_515" descr="A purple bird perched on a tree branch singing the logo used to introduce a song in the lessons"/>
          <p:cNvPicPr preferRelativeResize="0"/>
          <p:nvPr/>
        </p:nvPicPr>
        <p:blipFill rotWithShape="1">
          <a:blip r:embed="rId5">
            <a:alphaModFix/>
          </a:blip>
          <a:srcRect/>
          <a:stretch/>
        </p:blipFill>
        <p:spPr>
          <a:xfrm>
            <a:off x="7517690" y="194086"/>
            <a:ext cx="945918" cy="1038203"/>
          </a:xfrm>
          <a:prstGeom prst="rect">
            <a:avLst/>
          </a:prstGeom>
          <a:noFill/>
          <a:ln>
            <a:noFill/>
          </a:ln>
        </p:spPr>
      </p:pic>
      <p:sp>
        <p:nvSpPr>
          <p:cNvPr id="2" name="Action Button: Sound 1">
            <a:hlinkClick r:id="rId3" highlightClick="1"/>
            <a:extLst>
              <a:ext uri="{FF2B5EF4-FFF2-40B4-BE49-F238E27FC236}">
                <a16:creationId xmlns:a16="http://schemas.microsoft.com/office/drawing/2014/main" id="{71FE134B-8F72-4FDA-97AF-EC4B34BEB907}"/>
              </a:ext>
            </a:extLst>
          </p:cNvPr>
          <p:cNvSpPr/>
          <p:nvPr/>
        </p:nvSpPr>
        <p:spPr>
          <a:xfrm>
            <a:off x="7517690"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7373cc9f06_0_609"/>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a:t>Here We Are Together</a:t>
            </a:r>
            <a:endParaRPr/>
          </a:p>
          <a:p>
            <a:pPr marL="0" lvl="0" indent="0" algn="l" rtl="0">
              <a:lnSpc>
                <a:spcPct val="100000"/>
              </a:lnSpc>
              <a:spcBef>
                <a:spcPts val="0"/>
              </a:spcBef>
              <a:spcAft>
                <a:spcPts val="0"/>
              </a:spcAft>
              <a:buSzPts val="3600"/>
              <a:buNone/>
            </a:pPr>
            <a:endParaRPr/>
          </a:p>
        </p:txBody>
      </p:sp>
      <p:sp>
        <p:nvSpPr>
          <p:cNvPr id="186" name="Google Shape;186;g7373cc9f06_0_609"/>
          <p:cNvSpPr txBox="1">
            <a:spLocks noGrp="1"/>
          </p:cNvSpPr>
          <p:nvPr>
            <p:ph type="body" idx="1"/>
          </p:nvPr>
        </p:nvSpPr>
        <p:spPr>
          <a:xfrm>
            <a:off x="877463" y="1112108"/>
            <a:ext cx="7666500" cy="352049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000"/>
              <a:buNone/>
            </a:pPr>
            <a:r>
              <a:rPr lang="en-US" dirty="0"/>
              <a:t>All</a:t>
            </a:r>
            <a:r>
              <a:rPr lang="en-US" b="0" dirty="0"/>
              <a:t> </a:t>
            </a:r>
          </a:p>
          <a:p>
            <a:pPr marL="457200" lvl="1" indent="0">
              <a:spcBef>
                <a:spcPts val="600"/>
              </a:spcBef>
              <a:buNone/>
            </a:pPr>
            <a:r>
              <a:rPr lang="en-US" b="0" dirty="0"/>
              <a:t>Here we are together, together, together,</a:t>
            </a:r>
            <a:endParaRPr b="0" dirty="0"/>
          </a:p>
          <a:p>
            <a:pPr marL="457200" lvl="1" indent="0">
              <a:spcBef>
                <a:spcPts val="600"/>
              </a:spcBef>
              <a:buNone/>
            </a:pPr>
            <a:r>
              <a:rPr lang="en-US" b="0" dirty="0"/>
              <a:t>Here we are together, with our happy face.</a:t>
            </a:r>
            <a:endParaRPr b="0" dirty="0"/>
          </a:p>
          <a:p>
            <a:pPr marL="0" lvl="0" indent="0" algn="l" rtl="0">
              <a:lnSpc>
                <a:spcPct val="100000"/>
              </a:lnSpc>
              <a:spcBef>
                <a:spcPts val="600"/>
              </a:spcBef>
              <a:spcAft>
                <a:spcPts val="0"/>
              </a:spcAft>
              <a:buSzPts val="2000"/>
              <a:buNone/>
            </a:pPr>
            <a:r>
              <a:rPr lang="en-US" dirty="0"/>
              <a:t>Teacher</a:t>
            </a:r>
            <a:endParaRPr lang="en-US" b="0" dirty="0"/>
          </a:p>
          <a:p>
            <a:pPr marL="457200" lvl="1" indent="0">
              <a:spcBef>
                <a:spcPts val="600"/>
              </a:spcBef>
              <a:buNone/>
            </a:pPr>
            <a:r>
              <a:rPr lang="en-US" b="0" dirty="0"/>
              <a:t>There’s _________ and _________ and _________ and _________!</a:t>
            </a:r>
            <a:endParaRPr b="0" dirty="0"/>
          </a:p>
          <a:p>
            <a:pPr marL="0" lvl="0" indent="0" algn="l" rtl="0">
              <a:lnSpc>
                <a:spcPct val="100000"/>
              </a:lnSpc>
              <a:spcBef>
                <a:spcPts val="600"/>
              </a:spcBef>
              <a:spcAft>
                <a:spcPts val="0"/>
              </a:spcAft>
              <a:buSzPts val="2000"/>
              <a:buNone/>
            </a:pPr>
            <a:r>
              <a:rPr lang="en-US" dirty="0"/>
              <a:t>All</a:t>
            </a:r>
            <a:endParaRPr lang="en-US" b="0" dirty="0"/>
          </a:p>
          <a:p>
            <a:pPr marL="457200" lvl="1" indent="0">
              <a:spcBef>
                <a:spcPts val="600"/>
              </a:spcBef>
              <a:buNone/>
            </a:pPr>
            <a:r>
              <a:rPr lang="en-US" b="0" dirty="0"/>
              <a:t>Oh, here we are together in our happy place!</a:t>
            </a:r>
            <a:endParaRPr sz="2800" dirty="0"/>
          </a:p>
        </p:txBody>
      </p:sp>
      <p:sp>
        <p:nvSpPr>
          <p:cNvPr id="187" name="Google Shape;187;g7373cc9f06_0_609"/>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188" name="Google Shape;188;g7373cc9f06_0_609" descr="A purple bird perched on a tree branch singing the logo used to introduce a song in the lessons"/>
          <p:cNvPicPr preferRelativeResize="0"/>
          <p:nvPr/>
        </p:nvPicPr>
        <p:blipFill rotWithShape="1">
          <a:blip r:embed="rId3">
            <a:alphaModFix/>
          </a:blip>
          <a:srcRect/>
          <a:stretch/>
        </p:blipFill>
        <p:spPr>
          <a:xfrm>
            <a:off x="7876614" y="302132"/>
            <a:ext cx="945918" cy="1038203"/>
          </a:xfrm>
          <a:prstGeom prst="rect">
            <a:avLst/>
          </a:prstGeom>
          <a:noFill/>
          <a:ln>
            <a:noFill/>
          </a:ln>
        </p:spPr>
      </p:pic>
      <p:sp>
        <p:nvSpPr>
          <p:cNvPr id="6" name="Action Button: Sound 5">
            <a:hlinkClick r:id="rId4" highlightClick="1"/>
            <a:extLst>
              <a:ext uri="{FF2B5EF4-FFF2-40B4-BE49-F238E27FC236}">
                <a16:creationId xmlns:a16="http://schemas.microsoft.com/office/drawing/2014/main" id="{4656C2B8-F626-43A0-AEDC-722CB1B7E8E8}"/>
              </a:ext>
            </a:extLst>
          </p:cNvPr>
          <p:cNvSpPr/>
          <p:nvPr/>
        </p:nvSpPr>
        <p:spPr>
          <a:xfrm>
            <a:off x="7939734" y="3850438"/>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7"/>
          <p:cNvSpPr txBox="1">
            <a:spLocks noGrp="1"/>
          </p:cNvSpPr>
          <p:nvPr>
            <p:ph type="title"/>
          </p:nvPr>
        </p:nvSpPr>
        <p:spPr>
          <a:xfrm>
            <a:off x="869149" y="530359"/>
            <a:ext cx="7666500" cy="914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Alternate Words</a:t>
            </a:r>
            <a:endParaRPr/>
          </a:p>
        </p:txBody>
      </p:sp>
      <p:sp>
        <p:nvSpPr>
          <p:cNvPr id="302" name="Google Shape;302;p7"/>
          <p:cNvSpPr txBox="1">
            <a:spLocks noGrp="1"/>
          </p:cNvSpPr>
          <p:nvPr>
            <p:ph type="body" idx="2"/>
          </p:nvPr>
        </p:nvSpPr>
        <p:spPr>
          <a:xfrm>
            <a:off x="869163" y="1444750"/>
            <a:ext cx="7509000" cy="31086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b="0" dirty="0"/>
              <a:t>Here we go a-walking</a:t>
            </a:r>
            <a:endParaRPr b="0" dirty="0"/>
          </a:p>
          <a:p>
            <a:pPr marL="457200" lvl="0" indent="-381000" algn="l" rtl="0">
              <a:lnSpc>
                <a:spcPct val="100000"/>
              </a:lnSpc>
              <a:spcBef>
                <a:spcPts val="0"/>
              </a:spcBef>
              <a:spcAft>
                <a:spcPts val="0"/>
              </a:spcAft>
              <a:buSzPts val="2400"/>
              <a:buChar char="●"/>
            </a:pPr>
            <a:r>
              <a:rPr lang="en-US" b="0" dirty="0"/>
              <a:t>Here we are a-singing</a:t>
            </a:r>
            <a:endParaRPr b="0" dirty="0"/>
          </a:p>
          <a:p>
            <a:pPr marL="457200" lvl="0" indent="-381000" algn="l" rtl="0">
              <a:lnSpc>
                <a:spcPct val="100000"/>
              </a:lnSpc>
              <a:spcBef>
                <a:spcPts val="0"/>
              </a:spcBef>
              <a:spcAft>
                <a:spcPts val="0"/>
              </a:spcAft>
              <a:buSzPts val="2400"/>
              <a:buChar char="●"/>
            </a:pPr>
            <a:r>
              <a:rPr lang="en-US" b="0" dirty="0"/>
              <a:t>Here we go a-marching</a:t>
            </a:r>
            <a:endParaRPr b="0" dirty="0"/>
          </a:p>
          <a:p>
            <a:pPr marL="457200" lvl="0" indent="-381000" algn="l" rtl="0">
              <a:lnSpc>
                <a:spcPct val="100000"/>
              </a:lnSpc>
              <a:spcBef>
                <a:spcPts val="0"/>
              </a:spcBef>
              <a:spcAft>
                <a:spcPts val="0"/>
              </a:spcAft>
              <a:buSzPts val="2400"/>
              <a:buChar char="●"/>
            </a:pPr>
            <a:r>
              <a:rPr lang="en-US" b="0" dirty="0"/>
              <a:t>Here we are a-clapping</a:t>
            </a:r>
            <a:endParaRPr b="0" dirty="0"/>
          </a:p>
          <a:p>
            <a:pPr marL="0" lvl="0" indent="0" algn="l" rtl="0">
              <a:lnSpc>
                <a:spcPct val="100000"/>
              </a:lnSpc>
              <a:spcBef>
                <a:spcPts val="0"/>
              </a:spcBef>
              <a:spcAft>
                <a:spcPts val="0"/>
              </a:spcAft>
              <a:buSzPts val="1800"/>
              <a:buNone/>
            </a:pPr>
            <a:endParaRPr b="0" dirty="0"/>
          </a:p>
          <a:p>
            <a:pPr marL="0" lvl="0" indent="0" algn="l" rtl="0">
              <a:lnSpc>
                <a:spcPct val="100000"/>
              </a:lnSpc>
              <a:spcBef>
                <a:spcPts val="0"/>
              </a:spcBef>
              <a:spcAft>
                <a:spcPts val="0"/>
              </a:spcAft>
              <a:buSzPts val="1800"/>
              <a:buNone/>
            </a:pPr>
            <a:r>
              <a:rPr lang="en-US" b="0" dirty="0"/>
              <a:t>Make up actions based on the words! </a:t>
            </a:r>
          </a:p>
          <a:p>
            <a:pPr marL="0" lvl="0" indent="0" algn="l" rtl="0">
              <a:lnSpc>
                <a:spcPct val="100000"/>
              </a:lnSpc>
              <a:spcBef>
                <a:spcPts val="0"/>
              </a:spcBef>
              <a:spcAft>
                <a:spcPts val="0"/>
              </a:spcAft>
              <a:buSzPts val="1800"/>
              <a:buNone/>
            </a:pPr>
            <a:r>
              <a:rPr lang="en-US" b="0" dirty="0"/>
              <a:t>And you can make up your own words. </a:t>
            </a:r>
          </a:p>
          <a:p>
            <a:pPr marL="0" lvl="0" indent="0" algn="l" rtl="0">
              <a:lnSpc>
                <a:spcPct val="100000"/>
              </a:lnSpc>
              <a:spcBef>
                <a:spcPts val="0"/>
              </a:spcBef>
              <a:spcAft>
                <a:spcPts val="0"/>
              </a:spcAft>
              <a:buSzPts val="1800"/>
              <a:buNone/>
            </a:pPr>
            <a:r>
              <a:rPr lang="en-US" b="0" dirty="0"/>
              <a:t>Think of other phrases that might fit the music.</a:t>
            </a:r>
            <a:endParaRPr b="0" dirty="0"/>
          </a:p>
        </p:txBody>
      </p:sp>
      <p:sp>
        <p:nvSpPr>
          <p:cNvPr id="303" name="Google Shape;303;p7"/>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B486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200" b="1" i="0" u="none" strike="noStrike" kern="0" cap="none" spc="0" normalizeH="0" baseline="0" noProof="0">
              <a:ln>
                <a:noFill/>
              </a:ln>
              <a:solidFill>
                <a:srgbClr val="0B4860"/>
              </a:solidFill>
              <a:effectLst/>
              <a:uLnTx/>
              <a:uFillTx/>
              <a:latin typeface="Arial"/>
              <a:cs typeface="Arial"/>
              <a:sym typeface="Arial"/>
            </a:endParaRPr>
          </a:p>
        </p:txBody>
      </p:sp>
      <p:pic>
        <p:nvPicPr>
          <p:cNvPr id="304" name="Google Shape;304;p7" descr="A purple bird perched on a tree branch singing the logo used to introduce a song in the lessons"/>
          <p:cNvPicPr preferRelativeResize="0"/>
          <p:nvPr/>
        </p:nvPicPr>
        <p:blipFill rotWithShape="1">
          <a:blip r:embed="rId3">
            <a:alphaModFix/>
          </a:blip>
          <a:srcRect/>
          <a:stretch/>
        </p:blipFill>
        <p:spPr>
          <a:xfrm>
            <a:off x="7888081" y="194086"/>
            <a:ext cx="945918" cy="1038203"/>
          </a:xfrm>
          <a:prstGeom prst="rect">
            <a:avLst/>
          </a:prstGeom>
          <a:noFill/>
          <a:ln>
            <a:noFill/>
          </a:ln>
        </p:spPr>
      </p:pic>
      <p:sp>
        <p:nvSpPr>
          <p:cNvPr id="6" name="Action Button: Sound 5">
            <a:hlinkClick r:id="rId4" highlightClick="1"/>
            <a:extLst>
              <a:ext uri="{FF2B5EF4-FFF2-40B4-BE49-F238E27FC236}">
                <a16:creationId xmlns:a16="http://schemas.microsoft.com/office/drawing/2014/main" id="{230E7665-582F-4068-AC7B-D7BA2C521F67}"/>
              </a:ext>
            </a:extLst>
          </p:cNvPr>
          <p:cNvSpPr/>
          <p:nvPr/>
        </p:nvSpPr>
        <p:spPr>
          <a:xfrm>
            <a:off x="8027754" y="3836257"/>
            <a:ext cx="666572" cy="762703"/>
          </a:xfrm>
          <a:prstGeom prst="actionButtonSound">
            <a:avLst/>
          </a:prstGeom>
          <a:solidFill>
            <a:srgbClr val="F2E9F4"/>
          </a:solidFill>
          <a:ln>
            <a:solidFill>
              <a:srgbClr val="744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
          <p:cNvSpPr txBox="1">
            <a:spLocks noGrp="1"/>
          </p:cNvSpPr>
          <p:nvPr>
            <p:ph type="title"/>
          </p:nvPr>
        </p:nvSpPr>
        <p:spPr>
          <a:xfrm>
            <a:off x="869149" y="530359"/>
            <a:ext cx="7666413" cy="914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a:t>Review</a:t>
            </a:r>
            <a:endParaRPr/>
          </a:p>
        </p:txBody>
      </p:sp>
      <p:sp>
        <p:nvSpPr>
          <p:cNvPr id="285" name="Google Shape;285;p4"/>
          <p:cNvSpPr txBox="1">
            <a:spLocks noGrp="1"/>
          </p:cNvSpPr>
          <p:nvPr>
            <p:ph type="body" idx="1"/>
          </p:nvPr>
        </p:nvSpPr>
        <p:spPr>
          <a:xfrm>
            <a:off x="877477" y="1524000"/>
            <a:ext cx="4231200" cy="31086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SzPts val="1800"/>
              <a:buNone/>
            </a:pPr>
            <a:r>
              <a:rPr lang="en-US" sz="2000" dirty="0"/>
              <a:t>Think about our story about Peter and his brothers. </a:t>
            </a:r>
            <a:endParaRPr sz="2000" dirty="0"/>
          </a:p>
          <a:p>
            <a:pPr marL="0" lvl="0" indent="0" algn="l" rtl="0">
              <a:lnSpc>
                <a:spcPct val="90000"/>
              </a:lnSpc>
              <a:spcBef>
                <a:spcPts val="0"/>
              </a:spcBef>
              <a:spcAft>
                <a:spcPts val="0"/>
              </a:spcAft>
              <a:buSzPts val="1800"/>
              <a:buNone/>
            </a:pPr>
            <a:endParaRPr sz="2000" dirty="0"/>
          </a:p>
          <a:p>
            <a:pPr marL="0" lvl="0" indent="0" algn="l" rtl="0">
              <a:lnSpc>
                <a:spcPct val="90000"/>
              </a:lnSpc>
              <a:spcBef>
                <a:spcPts val="0"/>
              </a:spcBef>
              <a:spcAft>
                <a:spcPts val="0"/>
              </a:spcAft>
              <a:buSzPts val="1800"/>
              <a:buNone/>
            </a:pPr>
            <a:r>
              <a:rPr lang="en-US" sz="2000" dirty="0"/>
              <a:t>Did anyone make their friends or family feel good by saying kind things to them this week?</a:t>
            </a:r>
            <a:endParaRPr sz="2000" dirty="0"/>
          </a:p>
          <a:p>
            <a:pPr marL="0" lvl="0" indent="0" algn="l" rtl="0">
              <a:lnSpc>
                <a:spcPct val="90000"/>
              </a:lnSpc>
              <a:spcBef>
                <a:spcPts val="0"/>
              </a:spcBef>
              <a:spcAft>
                <a:spcPts val="0"/>
              </a:spcAft>
              <a:buSzPts val="1800"/>
              <a:buNone/>
            </a:pPr>
            <a:endParaRPr sz="2000" dirty="0"/>
          </a:p>
          <a:p>
            <a:pPr marL="0" lvl="0" indent="0" algn="l" rtl="0">
              <a:lnSpc>
                <a:spcPct val="90000"/>
              </a:lnSpc>
              <a:spcBef>
                <a:spcPts val="0"/>
              </a:spcBef>
              <a:spcAft>
                <a:spcPts val="0"/>
              </a:spcAft>
              <a:buSzPts val="1800"/>
              <a:buNone/>
            </a:pPr>
            <a:r>
              <a:rPr lang="en-US" sz="2000" dirty="0"/>
              <a:t>Who would like to tell us about what happened to you this week when you used kind words?</a:t>
            </a:r>
            <a:endParaRPr dirty="0"/>
          </a:p>
        </p:txBody>
      </p:sp>
      <p:pic>
        <p:nvPicPr>
          <p:cNvPr id="286" name="Google Shape;286;p4" descr="Green checkmark in a box the icon used to indicate a review throughout the presentation"/>
          <p:cNvPicPr preferRelativeResize="0">
            <a:picLocks noChangeAspect="1"/>
          </p:cNvPicPr>
          <p:nvPr/>
        </p:nvPicPr>
        <p:blipFill rotWithShape="1">
          <a:blip r:embed="rId3">
            <a:alphaModFix/>
          </a:blip>
          <a:srcRect/>
          <a:stretch/>
        </p:blipFill>
        <p:spPr>
          <a:xfrm>
            <a:off x="5523323" y="1524000"/>
            <a:ext cx="2743200" cy="2967745"/>
          </a:xfrm>
          <a:prstGeom prst="rect">
            <a:avLst/>
          </a:prstGeom>
          <a:noFill/>
          <a:ln>
            <a:noFill/>
          </a:ln>
        </p:spPr>
      </p:pic>
      <p:sp>
        <p:nvSpPr>
          <p:cNvPr id="287" name="Google Shape;287;p4"/>
          <p:cNvSpPr txBox="1">
            <a:spLocks noGrp="1"/>
          </p:cNvSpPr>
          <p:nvPr>
            <p:ph type="sldNum" idx="12"/>
          </p:nvPr>
        </p:nvSpPr>
        <p:spPr>
          <a:xfrm>
            <a:off x="184297" y="4598960"/>
            <a:ext cx="548700" cy="3936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600"/>
              </a:spcAft>
              <a:buSzPts val="900"/>
              <a:buNone/>
            </a:pPr>
            <a:fld id="{00000000-1234-1234-1234-123412341234}" type="slidenum">
              <a:rPr lang="en-US" sz="900"/>
              <a:t>9</a:t>
            </a:fld>
            <a:endParaRPr sz="900"/>
          </a:p>
        </p:txBody>
      </p:sp>
    </p:spTree>
  </p:cSld>
  <p:clrMapOvr>
    <a:masterClrMapping/>
  </p:clrMapOvr>
  <p:transition>
    <p:fade thruBlk="1"/>
  </p:transition>
</p:sld>
</file>

<file path=ppt/theme/theme1.xml><?xml version="1.0" encoding="utf-8"?>
<a:theme xmlns:a="http://schemas.openxmlformats.org/drawingml/2006/main" name="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45A84DBF1F645BBDE4C6EE1184291" ma:contentTypeVersion="12" ma:contentTypeDescription="Create a new document." ma:contentTypeScope="" ma:versionID="071d3f93352ad95258b55f5b4b2a6a82">
  <xsd:schema xmlns:xsd="http://www.w3.org/2001/XMLSchema" xmlns:xs="http://www.w3.org/2001/XMLSchema" xmlns:p="http://schemas.microsoft.com/office/2006/metadata/properties" xmlns:ns2="fd00e169-45d4-487f-ab67-5d9059cb5284" xmlns:ns3="bf58f256-21e0-4ac4-a109-4c01a834c234" targetNamespace="http://schemas.microsoft.com/office/2006/metadata/properties" ma:root="true" ma:fieldsID="39614b71f3106e5727587a4cece67caa" ns2:_="" ns3:_="">
    <xsd:import namespace="fd00e169-45d4-487f-ab67-5d9059cb5284"/>
    <xsd:import namespace="bf58f256-21e0-4ac4-a109-4c01a834c2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0e169-45d4-487f-ab67-5d9059cb52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58f256-21e0-4ac4-a109-4c01a834c2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04DCDB-728C-465E-A9CA-F9E5DEEDD9F1}"/>
</file>

<file path=customXml/itemProps2.xml><?xml version="1.0" encoding="utf-8"?>
<ds:datastoreItem xmlns:ds="http://schemas.openxmlformats.org/officeDocument/2006/customXml" ds:itemID="{CFA5A5A4-13FC-4A3F-9A5C-5AD0AD128CEC}"/>
</file>

<file path=customXml/itemProps3.xml><?xml version="1.0" encoding="utf-8"?>
<ds:datastoreItem xmlns:ds="http://schemas.openxmlformats.org/officeDocument/2006/customXml" ds:itemID="{981500AD-FB50-4A44-B6A6-6C8C7099E484}"/>
</file>

<file path=docProps/app.xml><?xml version="1.0" encoding="utf-8"?>
<Properties xmlns="http://schemas.openxmlformats.org/officeDocument/2006/extended-properties" xmlns:vt="http://schemas.openxmlformats.org/officeDocument/2006/docPropsVTypes">
  <TotalTime>124</TotalTime>
  <Words>2827</Words>
  <Application>Microsoft Macintosh PowerPoint</Application>
  <PresentationFormat>On-screen Show (16:9)</PresentationFormat>
  <Paragraphs>295</Paragraphs>
  <Slides>40</Slides>
  <Notes>39</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40</vt:i4>
      </vt:variant>
    </vt:vector>
  </HeadingPairs>
  <TitlesOfParts>
    <vt:vector size="53" baseType="lpstr">
      <vt:lpstr>Arial</vt:lpstr>
      <vt:lpstr>Open Sans ExtraBold</vt:lpstr>
      <vt:lpstr>Work Sans</vt:lpstr>
      <vt:lpstr>Noto Sans Symbols</vt:lpstr>
      <vt:lpstr>Arial Narrow</vt:lpstr>
      <vt:lpstr>Jacquenetta template</vt:lpstr>
      <vt:lpstr>2_Jacquenetta template</vt:lpstr>
      <vt:lpstr>3_Jacquenetta template</vt:lpstr>
      <vt:lpstr>4_Jacquenetta template</vt:lpstr>
      <vt:lpstr>1_Jacquenetta template</vt:lpstr>
      <vt:lpstr>6_Jacquenetta template</vt:lpstr>
      <vt:lpstr>8_Jacquenetta template</vt:lpstr>
      <vt:lpstr>7_Jacquenetta template</vt:lpstr>
      <vt:lpstr>PowerPoint Presentation</vt:lpstr>
      <vt:lpstr>PowerPoint Presentation</vt:lpstr>
      <vt:lpstr>PowerPoint Presentation</vt:lpstr>
      <vt:lpstr>Words Make a Difference 1 Lesson 7B</vt:lpstr>
      <vt:lpstr>Welcome and Warm Up</vt:lpstr>
      <vt:lpstr>PowerPoint Presentation</vt:lpstr>
      <vt:lpstr>Here We Are Together </vt:lpstr>
      <vt:lpstr>Alternate Words</vt:lpstr>
      <vt:lpstr>Review</vt:lpstr>
      <vt:lpstr>PowerPoint Presentation</vt:lpstr>
      <vt:lpstr>PowerPoint Presentation</vt:lpstr>
      <vt:lpstr>PowerPoint Presentation</vt:lpstr>
      <vt:lpstr>Sad Face, Mad Face &amp; Glad 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Jack, Matt, and Peter</vt:lpstr>
      <vt:lpstr>PowerPoint Presentation</vt:lpstr>
      <vt:lpstr>PowerPoint Presentation</vt:lpstr>
      <vt:lpstr>PowerPoint Presentation</vt:lpstr>
      <vt:lpstr>PowerPoint Presentation</vt:lpstr>
      <vt:lpstr>Review: Learning Points</vt:lpstr>
      <vt:lpstr>Challenge </vt:lpstr>
      <vt:lpstr>PowerPoint Presentation</vt:lpstr>
      <vt:lpstr>References</vt:lpstr>
      <vt:lpstr>Resources</vt:lpstr>
      <vt:lpstr>PowerPoint Presentation</vt:lpstr>
      <vt:lpstr>Convention on the Rights of the Child Article 13</vt:lpstr>
      <vt:lpstr>PowerPoint Presentation</vt:lpstr>
      <vt:lpstr>We Are Different</vt:lpstr>
      <vt:lpstr>Review: Learning Points</vt:lpstr>
      <vt:lpstr>Words Make a Difference  Lesson 7B</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Words Make a Difference  Lesson 7B</dc:title>
  <dc:creator>Randall Haws</dc:creator>
  <cp:lastModifiedBy>Cynthia Neider</cp:lastModifiedBy>
  <cp:revision>12</cp:revision>
  <dcterms:created xsi:type="dcterms:W3CDTF">2020-03-25T22:36:01Z</dcterms:created>
  <dcterms:modified xsi:type="dcterms:W3CDTF">2020-06-10T17:41:56Z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0x0101001E745A84DBF1F645BBDE4C6EE1184291</vt:lpwstr>
  </property>
</Properties>
</file>