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5F36"/>
    <a:srgbClr val="FFC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607C2-0DE0-F743-8CA4-98A2A2A42FFB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6B06E-4242-6146-93BF-B4E801950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3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6B06E-4242-6146-93BF-B4E801950E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96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CFABA-2ADC-7AC9-323D-AACAC5C0A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686532-228F-5554-4C78-F62E01800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BB8C0-0002-FB41-4182-7B2F030E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A0D44-6172-193E-37BC-D281664C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D1D6F-C69E-E19B-C479-FC4A892F7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5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53F5B-CC4A-B4DE-3C1C-AC8ABE34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BE8FC6-C52C-021F-069C-76E8EDBFC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E705A-845F-27A3-70C1-E5517F415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A3E74-0091-B649-5D9D-88579A80F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A65A4-0ECD-5072-25B5-5696B98CF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5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D848D-DAC6-E3A8-9014-86A2DDB610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4AC70-C78E-6F85-2A9C-47607152B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1272D-74B9-BA67-E05B-F2B127E08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E7990-0E90-785D-675A-5A359069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C3D99-A18A-43F0-A957-9545E13B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4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259E-8684-8869-AFF0-867662283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0AE0-0A89-A01D-8EB8-037B85C1B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8A329-026E-8966-AB75-51EB1891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6F271-20D5-5E1B-6714-02D08E36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0F411-1CB5-0E93-CD89-C1D69FF6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7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97DF-9E34-2459-EF70-66DAA384E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BE66C-D36C-A4F3-F7C2-9CA030727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BD70-C8D3-7C57-EA07-C31E1B29E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A1C36-FB6B-CE0C-8BE4-615857C12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E720E-5247-7167-E068-26C91E36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1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47B23-7F04-D9E2-AB18-FAF190413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A3FF6-CA69-030E-700D-F79A03F1C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93F64-0785-C2E5-3DCE-8A093574E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FA8F4-FFBA-C95D-5073-1471CD56D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DE381-3931-00E0-86C9-7634236C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76D19-9A56-F4CC-BD3A-AC21AA06F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3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3885-5D42-C07B-FC7F-0778CBAAB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FE8E8-348C-8C1E-30BB-FEA73914F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586A3-13F4-0354-700C-EF71D2A26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F5B93B-2080-A95C-0684-B238ADC18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57C7C1-EC8F-25BC-41FF-140DBE986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295D5-BA9A-466F-AA4B-10C65A683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8BE901-8D27-A516-7C74-FBFD9439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646538-9953-73DF-C729-F46CD3C7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6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5E09F-30E0-DB96-40D8-E289ECDA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805E4-E259-04C1-271A-2D02F1E1B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19765-6912-D47B-2932-9EE557A37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4C76E8-7E6E-D789-9E8A-54F8501A2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5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8813A-7F94-9620-A632-5AD1878A0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EF5E4-A9C6-DCC0-393C-6DE9D4549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E5068-79C9-7764-DF24-4993497B6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1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97A41-3132-2CED-DBE1-FEDC0B8BC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E9A16-B004-FC48-E960-CE7DC87A2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54504-CA78-6A44-5AC3-D054E4169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BFFE9-B5AC-B711-2EA5-54AEF90A7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64ED2-B2CA-B82A-2C13-859EA044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72C6F-BEB6-0574-870A-63B53BD4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0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E4514-99B5-A22F-2374-429A44B06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99AA3-FBD1-8811-3AF1-77EBE8AE7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73B65-30CF-5A07-FC7B-91D90B361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845BF-D77D-35AA-724F-73ADB79F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EA844A-2520-1ABB-D61F-9FB3EEE0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54BBC-68D8-54E3-0FF4-8B0BB8FB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6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F3C798-1EBB-F6F2-5DE4-C10D8AD6B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80FC4-28AF-2FB3-971A-995AD8FC8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96442-3DBA-F4FE-2072-F2640F842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49B00-C906-15AA-7A3C-3EC422DB3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DD654-418A-BFB2-CD90-748B0F2FBB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C6D31-324C-8C02-909E-0D8E3ACAE6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7044D-5AB0-7B9E-1765-3942810550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6A2D10-37F2-73E4-4B26-2FAE5C943C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5F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AE00E13D-9E53-A62F-3709-E04D4582C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536943"/>
            <a:ext cx="12192001" cy="332105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06CBEE-B49D-E52F-82FB-EB09AC55F8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1829" y="185281"/>
            <a:ext cx="2229101" cy="35367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D6C449A-D520-7C9B-25C4-1912BA72D9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8834" y="786283"/>
            <a:ext cx="2157876" cy="13470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41D61D-F724-2F43-78D6-78E7A50F7FE9}"/>
              </a:ext>
            </a:extLst>
          </p:cNvPr>
          <p:cNvSpPr txBox="1"/>
          <p:nvPr/>
        </p:nvSpPr>
        <p:spPr>
          <a:xfrm>
            <a:off x="2366283" y="2469401"/>
            <a:ext cx="75029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0" u="none" strike="noStrike" dirty="0" err="1">
                <a:solidFill>
                  <a:schemeClr val="bg1"/>
                </a:solidFill>
                <a:effectLst/>
                <a:latin typeface="Montserrat Medium" pitchFamily="2" charset="77"/>
              </a:rPr>
              <a:t>Bienvenidos</a:t>
            </a:r>
            <a:endParaRPr lang="en-US" sz="9000" dirty="0">
              <a:solidFill>
                <a:schemeClr val="bg1"/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09640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28034</TotalTime>
  <Words>2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canace pulfer</dc:creator>
  <cp:lastModifiedBy>canace pulfer</cp:lastModifiedBy>
  <cp:revision>7</cp:revision>
  <dcterms:created xsi:type="dcterms:W3CDTF">2023-03-14T22:43:17Z</dcterms:created>
  <dcterms:modified xsi:type="dcterms:W3CDTF">2024-02-14T17:20:30Z</dcterms:modified>
</cp:coreProperties>
</file>