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5F36"/>
    <a:srgbClr val="FFC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 showGuides="1">
      <p:cViewPr varScale="1">
        <p:scale>
          <a:sx n="117" d="100"/>
          <a:sy n="117" d="100"/>
        </p:scale>
        <p:origin x="808" y="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9607C2-0DE0-F743-8CA4-98A2A2A42FFB}" type="datetimeFigureOut">
              <a:rPr lang="en-US" smtClean="0"/>
              <a:t>2/14/24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46B06E-4242-6146-93BF-B4E801950E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3333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46B06E-4242-6146-93BF-B4E801950E6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7528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ECFABA-2ADC-7AC9-323D-AACAC5C0AB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686532-228F-5554-4C78-F62E018003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ABB8C0-0002-FB41-4182-7B2F030ED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274BB-7499-3E4F-B01B-BD7C9A7625D1}" type="datetimeFigureOut">
              <a:rPr lang="en-US" smtClean="0"/>
              <a:t>2/14/24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9A0D44-6172-193E-37BC-D281664CE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0D1D6F-C69E-E19B-C479-FC4A892F7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71B35-8CFB-4946-B700-CD57EEE57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952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353F5B-CC4A-B4DE-3C1C-AC8ABE3440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BE8FC6-C52C-021F-069C-76E8EDBFC9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2E705A-845F-27A3-70C1-E5517F4153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274BB-7499-3E4F-B01B-BD7C9A7625D1}" type="datetimeFigureOut">
              <a:rPr lang="en-US" smtClean="0"/>
              <a:t>2/14/24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AA3E74-0091-B649-5D9D-88579A80FE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EA65A4-0ECD-5072-25B5-5696B98CF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71B35-8CFB-4946-B700-CD57EEE57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752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CED848D-DAC6-E3A8-9014-86A2DDB610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54AC70-C78E-6F85-2A9C-47607152BC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91272D-74B9-BA67-E05B-F2B127E08B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274BB-7499-3E4F-B01B-BD7C9A7625D1}" type="datetimeFigureOut">
              <a:rPr lang="en-US" smtClean="0"/>
              <a:t>2/14/24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8E7990-0E90-785D-675A-5A3590698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CC3D99-A18A-43F0-A957-9545E13BB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71B35-8CFB-4946-B700-CD57EEE57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342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44259E-8684-8869-AFF0-8676622836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780AE0-0A89-A01D-8EB8-037B85C1B6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58A329-026E-8966-AB75-51EB189196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274BB-7499-3E4F-B01B-BD7C9A7625D1}" type="datetimeFigureOut">
              <a:rPr lang="en-US" smtClean="0"/>
              <a:t>2/14/24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96F271-20D5-5E1B-6714-02D08E36CE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50F411-1CB5-0E93-CD89-C1D69FF6E0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71B35-8CFB-4946-B700-CD57EEE57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372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1697DF-9E34-2459-EF70-66DAA384E2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ABE66C-D36C-A4F3-F7C2-9CA0307276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46BD70-C8D3-7C57-EA07-C31E1B29E9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274BB-7499-3E4F-B01B-BD7C9A7625D1}" type="datetimeFigureOut">
              <a:rPr lang="en-US" smtClean="0"/>
              <a:t>2/14/24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BA1C36-FB6B-CE0C-8BE4-615857C12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DE720E-5247-7167-E068-26C91E366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71B35-8CFB-4946-B700-CD57EEE57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515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647B23-7F04-D9E2-AB18-FAF190413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2A3FF6-CA69-030E-700D-F79A03F1C2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893F64-0785-C2E5-3DCE-8A093574EF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9FA8F4-FFBA-C95D-5073-1471CD56D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274BB-7499-3E4F-B01B-BD7C9A7625D1}" type="datetimeFigureOut">
              <a:rPr lang="en-US" smtClean="0"/>
              <a:t>2/14/24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8DE381-3931-00E0-86C9-7634236C4E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976D19-9A56-F4CC-BD3A-AC21AA06F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71B35-8CFB-4946-B700-CD57EEE57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531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AD3885-5D42-C07B-FC7F-0778CBAAB8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3FE8E8-348C-8C1E-30BB-FEA73914F6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F586A3-13F4-0354-700C-EF71D2A26A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EF5B93B-2080-A95C-0684-B238ADC18D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957C7C1-EC8F-25BC-41FF-140DBE986D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C7295D5-BA9A-466F-AA4B-10C65A683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274BB-7499-3E4F-B01B-BD7C9A7625D1}" type="datetimeFigureOut">
              <a:rPr lang="en-US" smtClean="0"/>
              <a:t>2/14/24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78BE901-8D27-A516-7C74-FBFD9439DB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3646538-9953-73DF-C729-F46CD3C75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71B35-8CFB-4946-B700-CD57EEE57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2624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A5E09F-30E0-DB96-40D8-E289ECDA87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1F805E4-E259-04C1-271A-2D02F1E1BC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274BB-7499-3E4F-B01B-BD7C9A7625D1}" type="datetimeFigureOut">
              <a:rPr lang="en-US" smtClean="0"/>
              <a:t>2/14/24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619765-6912-D47B-2932-9EE557A37B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4C76E8-7E6E-D789-9E8A-54F8501A2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71B35-8CFB-4946-B700-CD57EEE57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554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A48813A-7F94-9620-A632-5AD1878A0B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274BB-7499-3E4F-B01B-BD7C9A7625D1}" type="datetimeFigureOut">
              <a:rPr lang="en-US" smtClean="0"/>
              <a:t>2/14/24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74EF5E4-A9C6-DCC0-393C-6DE9D4549C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DE5068-79C9-7764-DF24-4993497B61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71B35-8CFB-4946-B700-CD57EEE57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319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897A41-3132-2CED-DBE1-FEDC0B8BC9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EE9A16-B004-FC48-E960-CE7DC87A22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354504-CA78-6A44-5AC3-D054E41695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2BFFE9-B5AC-B711-2EA5-54AEF90A7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274BB-7499-3E4F-B01B-BD7C9A7625D1}" type="datetimeFigureOut">
              <a:rPr lang="en-US" smtClean="0"/>
              <a:t>2/14/24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C64ED2-B2CA-B82A-2C13-859EA0444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C72C6F-BEB6-0574-870A-63B53BD47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71B35-8CFB-4946-B700-CD57EEE57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702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E4514-99B5-A22F-2374-429A44B06D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D599AA3-FBD1-8811-3AF1-77EBE8AE70F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973B65-30CF-5A07-FC7B-91D90B361C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C845BF-D77D-35AA-724F-73ADB79F07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8274BB-7499-3E4F-B01B-BD7C9A7625D1}" type="datetimeFigureOut">
              <a:rPr lang="en-US" smtClean="0"/>
              <a:t>2/14/24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EA844A-2520-1ABB-D61F-9FB3EEE0C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254BBC-68D8-54E3-0FF4-8B0BB8FBC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71B35-8CFB-4946-B700-CD57EEE57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667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F3C798-1EBB-F6F2-5DE4-C10D8AD6B0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280FC4-28AF-2FB3-971A-995AD8FC82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B96442-3DBA-F4FE-2072-F2640F8427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8274BB-7499-3E4F-B01B-BD7C9A7625D1}" type="datetimeFigureOut">
              <a:rPr lang="en-US" smtClean="0"/>
              <a:t>2/14/24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249B00-C906-15AA-7A3C-3EC422DB30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5DD654-418A-BFB2-CD90-748B0F2FBB3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F71B35-8CFB-4946-B700-CD57EEE57F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210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CC6D31-324C-8C02-909E-0D8E3ACAE6D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67044D-5AB0-7B9E-1765-39428105502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56A2D10-37F2-73E4-4B26-2FAE5C943CA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D5F3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0" name="Picture 19" descr="A picture containing vector graphics&#10;&#10;Description automatically generated">
            <a:extLst>
              <a:ext uri="{FF2B5EF4-FFF2-40B4-BE49-F238E27FC236}">
                <a16:creationId xmlns:a16="http://schemas.microsoft.com/office/drawing/2014/main" id="{AE00E13D-9E53-A62F-3709-E04D4582CD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3536943"/>
            <a:ext cx="12192001" cy="3321050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A206CBEE-B49D-E52F-82FB-EB09AC55F8B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731829" y="185281"/>
            <a:ext cx="2229101" cy="353677"/>
          </a:xfrm>
          <a:prstGeom prst="rect">
            <a:avLst/>
          </a:prstGeom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2D6C449A-D520-7C9B-25C4-1912BA72D9A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38834" y="786283"/>
            <a:ext cx="2157876" cy="134703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841D61D-F724-2F43-78D6-78E7A50F7FE9}"/>
              </a:ext>
            </a:extLst>
          </p:cNvPr>
          <p:cNvSpPr txBox="1"/>
          <p:nvPr/>
        </p:nvSpPr>
        <p:spPr>
          <a:xfrm>
            <a:off x="2664279" y="2469401"/>
            <a:ext cx="688521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9600" u="none" strike="noStrike" dirty="0">
                <a:solidFill>
                  <a:schemeClr val="bg1"/>
                </a:solidFill>
                <a:effectLst/>
                <a:latin typeface="Montserrat Medium" pitchFamily="2" charset="77"/>
              </a:rPr>
              <a:t>Bienvenue</a:t>
            </a:r>
            <a:br>
              <a:rPr lang="fr-FR" sz="9600" dirty="0">
                <a:solidFill>
                  <a:schemeClr val="bg1"/>
                </a:solidFill>
                <a:latin typeface="Montserrat Medium" pitchFamily="2" charset="77"/>
              </a:rPr>
            </a:br>
            <a:endParaRPr lang="en-US" sz="10000" dirty="0">
              <a:solidFill>
                <a:schemeClr val="bg1"/>
              </a:solidFill>
              <a:latin typeface="Montserrat Medium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1314305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28035</TotalTime>
  <Words>3</Words>
  <Application>Microsoft Macintosh PowerPoint</Application>
  <PresentationFormat>Widescreen</PresentationFormat>
  <Paragraphs>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Montserrat Medium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canace pulfer</dc:creator>
  <cp:lastModifiedBy>canace pulfer</cp:lastModifiedBy>
  <cp:revision>7</cp:revision>
  <dcterms:created xsi:type="dcterms:W3CDTF">2023-03-14T22:43:17Z</dcterms:created>
  <dcterms:modified xsi:type="dcterms:W3CDTF">2024-02-14T17:20:01Z</dcterms:modified>
</cp:coreProperties>
</file>